
<file path=[Content_Types].xml><?xml version="1.0" encoding="utf-8"?>
<Types xmlns="http://schemas.openxmlformats.org/package/2006/content-types">
  <Default Extension="bin" ContentType="image/svg+xml"/>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5"/>
  </p:notesMasterIdLst>
  <p:sldIdLst>
    <p:sldId id="258" r:id="rId5"/>
    <p:sldId id="302" r:id="rId6"/>
    <p:sldId id="303" r:id="rId7"/>
    <p:sldId id="304" r:id="rId8"/>
    <p:sldId id="305" r:id="rId9"/>
    <p:sldId id="259" r:id="rId10"/>
    <p:sldId id="272" r:id="rId11"/>
    <p:sldId id="260" r:id="rId12"/>
    <p:sldId id="274" r:id="rId13"/>
    <p:sldId id="275" r:id="rId14"/>
    <p:sldId id="273" r:id="rId15"/>
    <p:sldId id="306" r:id="rId16"/>
    <p:sldId id="307" r:id="rId17"/>
    <p:sldId id="278" r:id="rId18"/>
    <p:sldId id="261" r:id="rId19"/>
    <p:sldId id="279" r:id="rId20"/>
    <p:sldId id="280" r:id="rId21"/>
    <p:sldId id="262" r:id="rId22"/>
    <p:sldId id="281" r:id="rId23"/>
    <p:sldId id="282" r:id="rId24"/>
    <p:sldId id="283" r:id="rId25"/>
    <p:sldId id="284" r:id="rId26"/>
    <p:sldId id="308" r:id="rId27"/>
    <p:sldId id="263" r:id="rId28"/>
    <p:sldId id="286" r:id="rId29"/>
    <p:sldId id="287" r:id="rId30"/>
    <p:sldId id="288" r:id="rId31"/>
    <p:sldId id="289" r:id="rId32"/>
    <p:sldId id="264" r:id="rId33"/>
    <p:sldId id="290" r:id="rId34"/>
    <p:sldId id="291" r:id="rId35"/>
    <p:sldId id="292" r:id="rId36"/>
    <p:sldId id="293" r:id="rId37"/>
    <p:sldId id="294" r:id="rId38"/>
    <p:sldId id="295" r:id="rId39"/>
    <p:sldId id="296" r:id="rId40"/>
    <p:sldId id="265" r:id="rId41"/>
    <p:sldId id="309" r:id="rId42"/>
    <p:sldId id="298" r:id="rId43"/>
    <p:sldId id="266" r:id="rId44"/>
  </p:sldIdLst>
  <p:sldSz cx="13439775" cy="7559675"/>
  <p:notesSz cx="6858000" cy="91440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2C6"/>
    <a:srgbClr val="ECE9E4"/>
    <a:srgbClr val="F7F3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5383" autoAdjust="0"/>
  </p:normalViewPr>
  <p:slideViewPr>
    <p:cSldViewPr snapToGrid="0">
      <p:cViewPr varScale="1">
        <p:scale>
          <a:sx n="73" d="100"/>
          <a:sy n="73" d="100"/>
        </p:scale>
        <p:origin x="8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5CDDA-0B3D-4D83-9DBA-2F74CEDA6D60}" type="datetimeFigureOut">
              <a:rPr lang="de-CH" smtClean="0"/>
              <a:t>21.02.2023</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9BC04-B4C7-4139-BA55-233CA58B4494}" type="slidenum">
              <a:rPr lang="de-CH" smtClean="0"/>
              <a:t>‹#›</a:t>
            </a:fld>
            <a:endParaRPr lang="de-CH"/>
          </a:p>
        </p:txBody>
      </p:sp>
    </p:spTree>
    <p:extLst>
      <p:ext uri="{BB962C8B-B14F-4D97-AF65-F5344CB8AC3E}">
        <p14:creationId xmlns:p14="http://schemas.microsoft.com/office/powerpoint/2010/main" val="32820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9BC04-B4C7-4139-BA55-233CA58B4494}" type="slidenum">
              <a:rPr lang="de-CH" smtClean="0"/>
              <a:t>4</a:t>
            </a:fld>
            <a:endParaRPr lang="de-CH"/>
          </a:p>
        </p:txBody>
      </p:sp>
    </p:spTree>
    <p:extLst>
      <p:ext uri="{BB962C8B-B14F-4D97-AF65-F5344CB8AC3E}">
        <p14:creationId xmlns:p14="http://schemas.microsoft.com/office/powerpoint/2010/main" val="2695252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Quels sont les principaux groupes de clients ? </a:t>
            </a:r>
          </a:p>
          <a:p>
            <a:pPr marR="0" algn="l"/>
            <a:r>
              <a:rPr lang="fr-FR" sz="1800" b="0" i="0" u="none" strike="noStrike" baseline="0" dirty="0">
                <a:solidFill>
                  <a:srgbClr val="000000"/>
                </a:solidFill>
                <a:latin typeface="Frutiger 45 Light" panose="020B0603020202020204" pitchFamily="34" charset="0"/>
              </a:rPr>
              <a:t>Quelle est la répartition géographique ? </a:t>
            </a:r>
          </a:p>
          <a:p>
            <a:pPr marR="0" algn="l"/>
            <a:r>
              <a:rPr lang="fr-FR" sz="1800" b="0" i="0" u="none" strike="noStrike" baseline="0" dirty="0">
                <a:solidFill>
                  <a:srgbClr val="000000"/>
                </a:solidFill>
                <a:latin typeface="Frutiger 45 Light" panose="020B0603020202020204" pitchFamily="34" charset="0"/>
              </a:rPr>
              <a:t>Quelles sont vos monnaies de facturation (risque de change) ? </a:t>
            </a:r>
          </a:p>
          <a:p>
            <a:pPr marR="0" algn="l"/>
            <a:r>
              <a:rPr lang="fr-FR" sz="1800" b="0" i="0" u="none" strike="noStrike" baseline="0" dirty="0">
                <a:solidFill>
                  <a:srgbClr val="000000"/>
                </a:solidFill>
                <a:latin typeface="Frutiger 45 Light" panose="020B0603020202020204" pitchFamily="34" charset="0"/>
              </a:rPr>
              <a:t>Quels sont les avantages que vous générez pour vos clients avec vos produits/services ? </a:t>
            </a:r>
          </a:p>
          <a:p>
            <a:pPr marR="0" algn="ctr"/>
            <a:endParaRPr lang="de-CH" b="0" dirty="0"/>
          </a:p>
        </p:txBody>
      </p:sp>
      <p:sp>
        <p:nvSpPr>
          <p:cNvPr id="4" name="Slide Number Placeholder 3"/>
          <p:cNvSpPr>
            <a:spLocks noGrp="1"/>
          </p:cNvSpPr>
          <p:nvPr>
            <p:ph type="sldNum" sz="quarter" idx="5"/>
          </p:nvPr>
        </p:nvSpPr>
        <p:spPr/>
        <p:txBody>
          <a:bodyPr/>
          <a:lstStyle/>
          <a:p>
            <a:fld id="{6CD9BC04-B4C7-4139-BA55-233CA58B4494}" type="slidenum">
              <a:rPr lang="de-CH" smtClean="0"/>
              <a:t>20</a:t>
            </a:fld>
            <a:endParaRPr lang="de-CH"/>
          </a:p>
        </p:txBody>
      </p:sp>
    </p:spTree>
    <p:extLst>
      <p:ext uri="{BB962C8B-B14F-4D97-AF65-F5344CB8AC3E}">
        <p14:creationId xmlns:p14="http://schemas.microsoft.com/office/powerpoint/2010/main" val="1409855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Quelle est votre stratégie concurrentielle ? </a:t>
            </a:r>
          </a:p>
          <a:p>
            <a:pPr marR="0" algn="l"/>
            <a:r>
              <a:rPr lang="fr-FR" sz="1800" b="0" i="0" u="none" strike="noStrike" baseline="0" dirty="0">
                <a:solidFill>
                  <a:srgbClr val="000000"/>
                </a:solidFill>
                <a:latin typeface="Frutiger 45 Light" panose="020B0603020202020204" pitchFamily="34" charset="0"/>
              </a:rPr>
              <a:t>Comment votre marketing et votre distribution sont-ils organisés ? </a:t>
            </a:r>
          </a:p>
          <a:p>
            <a:pPr marR="0" algn="l"/>
            <a:r>
              <a:rPr lang="fr-FR" sz="1800" b="0" i="0" u="none" strike="noStrike" baseline="0" dirty="0">
                <a:solidFill>
                  <a:srgbClr val="000000"/>
                </a:solidFill>
                <a:latin typeface="Frutiger 45 Light" panose="020B0603020202020204" pitchFamily="34" charset="0"/>
              </a:rPr>
              <a:t>Comment avez-vous fait connaître votre entreprise sur le marché ? </a:t>
            </a:r>
          </a:p>
          <a:p>
            <a:pPr marR="0" algn="l"/>
            <a:r>
              <a:rPr lang="fr-FR" sz="1800" b="0" i="0" u="none" strike="noStrike" baseline="0" dirty="0">
                <a:solidFill>
                  <a:srgbClr val="000000"/>
                </a:solidFill>
                <a:latin typeface="Frutiger 45 Light" panose="020B0603020202020204" pitchFamily="34" charset="0"/>
              </a:rPr>
              <a:t>Quels canaux de distribution utilisez-vous ? </a:t>
            </a:r>
          </a:p>
          <a:p>
            <a:pPr marR="0" algn="l"/>
            <a:r>
              <a:rPr lang="fr-FR" sz="1800" b="0" i="0" u="none" strike="noStrike" baseline="0" dirty="0">
                <a:solidFill>
                  <a:srgbClr val="000000"/>
                </a:solidFill>
                <a:latin typeface="Frutiger 45 Light" panose="020B0603020202020204" pitchFamily="34" charset="0"/>
              </a:rPr>
              <a:t>Possédez-vous une niche de marché ? </a:t>
            </a:r>
          </a:p>
          <a:p>
            <a:pPr marR="0" algn="l"/>
            <a:r>
              <a:rPr lang="fr-FR" sz="1800" b="0" i="0" u="none" strike="noStrike" baseline="0" dirty="0">
                <a:solidFill>
                  <a:srgbClr val="000000"/>
                </a:solidFill>
                <a:latin typeface="Frutiger 45 Light" panose="020B0603020202020204" pitchFamily="34" charset="0"/>
              </a:rPr>
              <a:t>Quels sont les facteurs déterminants qui incitent vos clients à acheter vos produits et services ? </a:t>
            </a:r>
          </a:p>
        </p:txBody>
      </p:sp>
      <p:sp>
        <p:nvSpPr>
          <p:cNvPr id="4" name="Slide Number Placeholder 3"/>
          <p:cNvSpPr>
            <a:spLocks noGrp="1"/>
          </p:cNvSpPr>
          <p:nvPr>
            <p:ph type="sldNum" sz="quarter" idx="5"/>
          </p:nvPr>
        </p:nvSpPr>
        <p:spPr/>
        <p:txBody>
          <a:bodyPr/>
          <a:lstStyle/>
          <a:p>
            <a:fld id="{6CD9BC04-B4C7-4139-BA55-233CA58B4494}" type="slidenum">
              <a:rPr lang="de-CH" smtClean="0"/>
              <a:t>21</a:t>
            </a:fld>
            <a:endParaRPr lang="de-CH"/>
          </a:p>
        </p:txBody>
      </p:sp>
    </p:spTree>
    <p:extLst>
      <p:ext uri="{BB962C8B-B14F-4D97-AF65-F5344CB8AC3E}">
        <p14:creationId xmlns:p14="http://schemas.microsoft.com/office/powerpoint/2010/main" val="2685617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Qui sont vos principaux fournisseurs / partenaires de production ? </a:t>
            </a:r>
          </a:p>
          <a:p>
            <a:pPr marR="0" algn="l"/>
            <a:r>
              <a:rPr lang="fr-FR" sz="1800" b="0" i="0" u="none" strike="noStrike" baseline="0" dirty="0">
                <a:solidFill>
                  <a:srgbClr val="000000"/>
                </a:solidFill>
                <a:latin typeface="Frutiger 45 Light" panose="020B0603020202020204" pitchFamily="34" charset="0"/>
              </a:rPr>
              <a:t>Où achetez-vous vos matières premières ? Comment évaluez-vous les éventuels risques / dépendances ? </a:t>
            </a:r>
          </a:p>
          <a:p>
            <a:pPr marR="0" algn="l"/>
            <a:r>
              <a:rPr lang="fr-FR" sz="1800" b="0" i="0" u="none" strike="noStrike" baseline="0" dirty="0">
                <a:solidFill>
                  <a:srgbClr val="000000"/>
                </a:solidFill>
                <a:latin typeface="Frutiger 45 Light" panose="020B0603020202020204" pitchFamily="34" charset="0"/>
              </a:rPr>
              <a:t>Disposez-vous de capacités de production suffisantes ? </a:t>
            </a:r>
          </a:p>
          <a:p>
            <a:pPr marR="0" algn="l"/>
            <a:r>
              <a:rPr lang="fr-FR" sz="1800" b="0" i="0" u="none" strike="noStrike" baseline="0" dirty="0">
                <a:solidFill>
                  <a:srgbClr val="000000"/>
                </a:solidFill>
                <a:latin typeface="Frutiger 45 Light" panose="020B0603020202020204" pitchFamily="34" charset="0"/>
              </a:rPr>
              <a:t>Quelle est l’infrastructure de production / de stockage déjà disponible pour vos prochains objectifs ? </a:t>
            </a:r>
          </a:p>
          <a:p>
            <a:pPr marR="0" algn="l"/>
            <a:r>
              <a:rPr lang="fr-FR" sz="1800" b="0" i="0" u="none" strike="noStrike" baseline="0" dirty="0">
                <a:solidFill>
                  <a:srgbClr val="000000"/>
                </a:solidFill>
                <a:latin typeface="Frutiger 45 Light" panose="020B0603020202020204" pitchFamily="34" charset="0"/>
              </a:rPr>
              <a:t>Quelle est l’infrastructure de production / de stockage que vous devez créer ? </a:t>
            </a:r>
          </a:p>
          <a:p>
            <a:pPr marR="0" algn="l"/>
            <a:r>
              <a:rPr lang="fr-FR" sz="1800" b="0" i="0" u="none" strike="noStrike" baseline="0" dirty="0">
                <a:solidFill>
                  <a:srgbClr val="000000"/>
                </a:solidFill>
                <a:latin typeface="Frutiger 45 Light" panose="020B0603020202020204" pitchFamily="34" charset="0"/>
              </a:rPr>
              <a:t>Quelle est la nouvelle infrastructure prévue pour atteindre les objectifs (IT, bureaux, mobilier, etc.) ? </a:t>
            </a:r>
          </a:p>
          <a:p>
            <a:pPr marL="0" indent="0">
              <a:buNone/>
            </a:pPr>
            <a:endParaRPr lang="en-US" b="0" dirty="0"/>
          </a:p>
        </p:txBody>
      </p:sp>
      <p:sp>
        <p:nvSpPr>
          <p:cNvPr id="4" name="Slide Number Placeholder 3"/>
          <p:cNvSpPr>
            <a:spLocks noGrp="1"/>
          </p:cNvSpPr>
          <p:nvPr>
            <p:ph type="sldNum" sz="quarter" idx="5"/>
          </p:nvPr>
        </p:nvSpPr>
        <p:spPr/>
        <p:txBody>
          <a:bodyPr/>
          <a:lstStyle/>
          <a:p>
            <a:fld id="{6CD9BC04-B4C7-4139-BA55-233CA58B4494}" type="slidenum">
              <a:rPr lang="de-CH" smtClean="0"/>
              <a:t>22</a:t>
            </a:fld>
            <a:endParaRPr lang="de-CH"/>
          </a:p>
        </p:txBody>
      </p:sp>
    </p:spTree>
    <p:extLst>
      <p:ext uri="{BB962C8B-B14F-4D97-AF65-F5344CB8AC3E}">
        <p14:creationId xmlns:p14="http://schemas.microsoft.com/office/powerpoint/2010/main" val="2093749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Quels sont vos marchés cibles ? </a:t>
            </a:r>
          </a:p>
          <a:p>
            <a:pPr marR="0" algn="l"/>
            <a:r>
              <a:rPr lang="fr-FR" sz="1800" b="0" i="0" u="none" strike="noStrike" baseline="0" dirty="0">
                <a:solidFill>
                  <a:srgbClr val="000000"/>
                </a:solidFill>
                <a:latin typeface="Frutiger 45 Light" panose="020B0603020202020204" pitchFamily="34" charset="0"/>
              </a:rPr>
              <a:t>Existe-t-il des marchés attractifs pour vos produits et services ? </a:t>
            </a:r>
          </a:p>
          <a:p>
            <a:pPr marR="0" algn="l"/>
            <a:r>
              <a:rPr lang="fr-FR" sz="1800" b="0" i="0" u="none" strike="noStrike" baseline="0" dirty="0">
                <a:solidFill>
                  <a:srgbClr val="000000"/>
                </a:solidFill>
                <a:latin typeface="Frutiger 45 Light" panose="020B0603020202020204" pitchFamily="34" charset="0"/>
              </a:rPr>
              <a:t>Y a-t-il des caractéristiques de marché spécifiques (tendances, substitution, environnement, entrées élevées sur le marché, etc.) ? </a:t>
            </a:r>
          </a:p>
          <a:p>
            <a:pPr marR="0" algn="l"/>
            <a:r>
              <a:rPr lang="fr-FR" sz="1800" b="0" i="0" u="none" strike="noStrike" baseline="0" dirty="0">
                <a:solidFill>
                  <a:srgbClr val="000000"/>
                </a:solidFill>
                <a:latin typeface="Frutiger 45 Light" panose="020B0603020202020204" pitchFamily="34" charset="0"/>
              </a:rPr>
              <a:t>Quels sont les facteurs de réussite dans vos marchés (service, conseil, prix, </a:t>
            </a:r>
            <a:r>
              <a:rPr lang="fr-FR" sz="1800" b="0" i="0" u="none" strike="noStrike" baseline="0" dirty="0" err="1">
                <a:solidFill>
                  <a:srgbClr val="000000"/>
                </a:solidFill>
                <a:latin typeface="Frutiger 45 Light" panose="020B0603020202020204" pitchFamily="34" charset="0"/>
              </a:rPr>
              <a:t>etc</a:t>
            </a:r>
            <a:r>
              <a:rPr lang="fr-FR" sz="1800" b="0" i="0" u="none" strike="noStrike" baseline="0" dirty="0">
                <a:solidFill>
                  <a:srgbClr val="000000"/>
                </a:solidFill>
                <a:latin typeface="Frutiger 45 Light" panose="020B0603020202020204" pitchFamily="34" charset="0"/>
              </a:rPr>
              <a:t>) ? </a:t>
            </a:r>
          </a:p>
          <a:p>
            <a:pPr marR="0" algn="l"/>
            <a:r>
              <a:rPr lang="fr-FR" sz="1800" b="0" i="0" u="none" strike="noStrike" baseline="0" dirty="0">
                <a:solidFill>
                  <a:srgbClr val="000000"/>
                </a:solidFill>
                <a:latin typeface="Frutiger 45 Light" panose="020B0603020202020204" pitchFamily="34" charset="0"/>
              </a:rPr>
              <a:t>Êtes-vous protégé contre les risques de change ? </a:t>
            </a:r>
          </a:p>
          <a:p>
            <a:pPr marR="0" algn="l"/>
            <a:r>
              <a:rPr lang="fr-FR" sz="1800" b="0" i="0" u="none" strike="noStrike" baseline="0" dirty="0">
                <a:solidFill>
                  <a:srgbClr val="000000"/>
                </a:solidFill>
                <a:latin typeface="Frutiger 45 Light" panose="020B0603020202020204" pitchFamily="34" charset="0"/>
              </a:rPr>
              <a:t>Quels sont vos besoins de financement et de couverture (p.ex., garanties, crédits documentaires, financement de l’exportation) tout au long de votre chaine de valeur ? </a:t>
            </a:r>
          </a:p>
          <a:p>
            <a:endParaRPr lang="de-CH" dirty="0"/>
          </a:p>
        </p:txBody>
      </p:sp>
      <p:sp>
        <p:nvSpPr>
          <p:cNvPr id="4" name="Slide Number Placeholder 3"/>
          <p:cNvSpPr>
            <a:spLocks noGrp="1"/>
          </p:cNvSpPr>
          <p:nvPr>
            <p:ph type="sldNum" sz="quarter" idx="5"/>
          </p:nvPr>
        </p:nvSpPr>
        <p:spPr/>
        <p:txBody>
          <a:bodyPr/>
          <a:lstStyle/>
          <a:p>
            <a:fld id="{6CD9BC04-B4C7-4139-BA55-233CA58B4494}" type="slidenum">
              <a:rPr lang="de-CH" smtClean="0"/>
              <a:t>25</a:t>
            </a:fld>
            <a:endParaRPr lang="de-CH"/>
          </a:p>
        </p:txBody>
      </p:sp>
    </p:spTree>
    <p:extLst>
      <p:ext uri="{BB962C8B-B14F-4D97-AF65-F5344CB8AC3E}">
        <p14:creationId xmlns:p14="http://schemas.microsoft.com/office/powerpoint/2010/main" val="783768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Quelles sont les priorités géographiques de votre entreprise concernant les régions et les marchés à l’avenir ? </a:t>
            </a:r>
          </a:p>
          <a:p>
            <a:pPr marR="0" algn="l"/>
            <a:r>
              <a:rPr lang="fr-FR" sz="1800" b="0" i="0" u="none" strike="noStrike" baseline="0" dirty="0">
                <a:solidFill>
                  <a:srgbClr val="000000"/>
                </a:solidFill>
                <a:latin typeface="Frutiger 45 Light" panose="020B0603020202020204" pitchFamily="34" charset="0"/>
              </a:rPr>
              <a:t>Existe-t-il un potentiel de marché suffisamment important pour vos produits / services ? </a:t>
            </a:r>
          </a:p>
          <a:p>
            <a:pPr marR="0" algn="l"/>
            <a:r>
              <a:rPr lang="fr-FR" sz="1800" b="0" i="0" u="none" strike="noStrike" baseline="0" dirty="0">
                <a:solidFill>
                  <a:srgbClr val="000000"/>
                </a:solidFill>
                <a:latin typeface="Frutiger 45 Light" panose="020B0603020202020204" pitchFamily="34" charset="0"/>
              </a:rPr>
              <a:t>Comment prévenez-vous la surproduction sur le marché ? </a:t>
            </a:r>
          </a:p>
          <a:p>
            <a:pPr marR="0" algn="l"/>
            <a:r>
              <a:rPr lang="fr-FR" sz="1800" b="0" i="0" u="none" strike="noStrike" baseline="0" dirty="0">
                <a:solidFill>
                  <a:srgbClr val="000000"/>
                </a:solidFill>
                <a:latin typeface="Frutiger 45 Light" panose="020B0603020202020204" pitchFamily="34" charset="0"/>
              </a:rPr>
              <a:t>Comment évaluez-vous les opportunités de développement/de croissance de vos marchés ? </a:t>
            </a:r>
          </a:p>
          <a:p>
            <a:endParaRPr lang="de-CH" dirty="0"/>
          </a:p>
        </p:txBody>
      </p:sp>
      <p:sp>
        <p:nvSpPr>
          <p:cNvPr id="4" name="Slide Number Placeholder 3"/>
          <p:cNvSpPr>
            <a:spLocks noGrp="1"/>
          </p:cNvSpPr>
          <p:nvPr>
            <p:ph type="sldNum" sz="quarter" idx="5"/>
          </p:nvPr>
        </p:nvSpPr>
        <p:spPr/>
        <p:txBody>
          <a:bodyPr/>
          <a:lstStyle/>
          <a:p>
            <a:fld id="{6CD9BC04-B4C7-4139-BA55-233CA58B4494}" type="slidenum">
              <a:rPr lang="de-CH" smtClean="0"/>
              <a:t>26</a:t>
            </a:fld>
            <a:endParaRPr lang="de-CH"/>
          </a:p>
        </p:txBody>
      </p:sp>
    </p:spTree>
    <p:extLst>
      <p:ext uri="{BB962C8B-B14F-4D97-AF65-F5344CB8AC3E}">
        <p14:creationId xmlns:p14="http://schemas.microsoft.com/office/powerpoint/2010/main" val="394621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Qui sont vos trois principaux concurrents ? </a:t>
            </a:r>
          </a:p>
          <a:p>
            <a:pPr marR="0" algn="l"/>
            <a:r>
              <a:rPr lang="fr-FR" sz="1800" b="0" i="0" u="none" strike="noStrike" baseline="0" dirty="0">
                <a:solidFill>
                  <a:srgbClr val="000000"/>
                </a:solidFill>
                <a:latin typeface="Frutiger 45 Light" panose="020B0603020202020204" pitchFamily="34" charset="0"/>
              </a:rPr>
              <a:t>Quel était le chiffre d’affaires et la part de marché (en %) des principaux concurrents l’année dernière (estimation) ? </a:t>
            </a:r>
          </a:p>
          <a:p>
            <a:pPr marR="0" algn="l"/>
            <a:r>
              <a:rPr lang="fr-FR" sz="1800" b="0" i="0" u="none" strike="noStrike" baseline="0" dirty="0">
                <a:solidFill>
                  <a:srgbClr val="000000"/>
                </a:solidFill>
                <a:latin typeface="Frutiger 45 Light" panose="020B0603020202020204" pitchFamily="34" charset="0"/>
              </a:rPr>
              <a:t>Quels sont leurs points forts et leurs faiblesses (produit, assortiment, développement du marché, tarif, organisation, etc.) ? </a:t>
            </a:r>
          </a:p>
          <a:p>
            <a:pPr marR="0" algn="l"/>
            <a:r>
              <a:rPr lang="fr-FR" sz="1800" b="0" i="0" u="none" strike="noStrike" baseline="0" dirty="0">
                <a:solidFill>
                  <a:srgbClr val="000000"/>
                </a:solidFill>
                <a:latin typeface="Frutiger 45 Light" panose="020B0603020202020204" pitchFamily="34" charset="0"/>
              </a:rPr>
              <a:t>Quelles sont les stratégies / mesures que vous attendez de vos concurrents ? </a:t>
            </a:r>
          </a:p>
          <a:p>
            <a:pPr marR="0" algn="l"/>
            <a:r>
              <a:rPr lang="fr-FR" sz="1800" b="0" i="0" u="none" strike="noStrike" baseline="0" dirty="0">
                <a:solidFill>
                  <a:srgbClr val="000000"/>
                </a:solidFill>
                <a:latin typeface="Frutiger 45 Light" panose="020B0603020202020204" pitchFamily="34" charset="0"/>
              </a:rPr>
              <a:t>Quels sont les avantages de votre entreprise par rapport à ses concurrents directs ? </a:t>
            </a:r>
          </a:p>
          <a:p>
            <a:pPr marR="0" algn="l"/>
            <a:r>
              <a:rPr lang="fr-FR" sz="1800" b="0" i="0" u="none" strike="noStrike" baseline="0" dirty="0">
                <a:solidFill>
                  <a:srgbClr val="000000"/>
                </a:solidFill>
                <a:latin typeface="Frutiger 45 Light" panose="020B0603020202020204" pitchFamily="34" charset="0"/>
              </a:rPr>
              <a:t>Quels sont les trois principaux défis pour un développement continu réussi de l’entreprise ? </a:t>
            </a:r>
          </a:p>
          <a:p>
            <a:endParaRPr lang="de-CH" dirty="0"/>
          </a:p>
        </p:txBody>
      </p:sp>
      <p:sp>
        <p:nvSpPr>
          <p:cNvPr id="4" name="Slide Number Placeholder 3"/>
          <p:cNvSpPr>
            <a:spLocks noGrp="1"/>
          </p:cNvSpPr>
          <p:nvPr>
            <p:ph type="sldNum" sz="quarter" idx="5"/>
          </p:nvPr>
        </p:nvSpPr>
        <p:spPr/>
        <p:txBody>
          <a:bodyPr/>
          <a:lstStyle/>
          <a:p>
            <a:fld id="{6CD9BC04-B4C7-4139-BA55-233CA58B4494}" type="slidenum">
              <a:rPr lang="de-CH" smtClean="0"/>
              <a:t>27</a:t>
            </a:fld>
            <a:endParaRPr lang="de-CH"/>
          </a:p>
        </p:txBody>
      </p:sp>
    </p:spTree>
    <p:extLst>
      <p:ext uri="{BB962C8B-B14F-4D97-AF65-F5344CB8AC3E}">
        <p14:creationId xmlns:p14="http://schemas.microsoft.com/office/powerpoint/2010/main" val="141526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Par quel moyen votre entreprise se démarque-t-elle de la concurrence ? </a:t>
            </a:r>
          </a:p>
          <a:p>
            <a:pPr marR="0" algn="l"/>
            <a:r>
              <a:rPr lang="fr-FR" sz="1800" b="0" i="0" u="none" strike="noStrike" baseline="0" dirty="0">
                <a:solidFill>
                  <a:srgbClr val="000000"/>
                </a:solidFill>
                <a:latin typeface="Frutiger 45 Light" panose="020B0603020202020204" pitchFamily="34" charset="0"/>
              </a:rPr>
              <a:t>Avez-vous des droits de propriété (brevets, marques, design, propriété intellectuelle) et quelle est votre stratégie de protection ? </a:t>
            </a:r>
          </a:p>
          <a:p>
            <a:pPr marR="0" algn="l"/>
            <a:r>
              <a:rPr lang="fr-FR" sz="1800" b="0" i="0" u="none" strike="noStrike" baseline="0" dirty="0">
                <a:solidFill>
                  <a:srgbClr val="000000"/>
                </a:solidFill>
                <a:latin typeface="Frutiger 45 Light" panose="020B0603020202020204" pitchFamily="34" charset="0"/>
              </a:rPr>
              <a:t>À quelles nouvelles évolutions technologiques et innovations faut-il s’attendre ? </a:t>
            </a:r>
          </a:p>
          <a:p>
            <a:pPr marR="0" algn="l"/>
            <a:r>
              <a:rPr lang="fr-FR" sz="1800" b="0" i="0" u="none" strike="noStrike" baseline="0" dirty="0">
                <a:solidFill>
                  <a:srgbClr val="000000"/>
                </a:solidFill>
                <a:latin typeface="Frutiger 45 Light" panose="020B0603020202020204" pitchFamily="34" charset="0"/>
              </a:rPr>
              <a:t>Quelles sont les trois principales compétences clés qui vous permettent de vous démarquer de la concurrence; qu’est-ce qui vous rend meilleur ou unique aux yeux de vos clients ? </a:t>
            </a:r>
          </a:p>
          <a:p>
            <a:endParaRPr lang="de-CH" dirty="0"/>
          </a:p>
        </p:txBody>
      </p:sp>
      <p:sp>
        <p:nvSpPr>
          <p:cNvPr id="4" name="Slide Number Placeholder 3"/>
          <p:cNvSpPr>
            <a:spLocks noGrp="1"/>
          </p:cNvSpPr>
          <p:nvPr>
            <p:ph type="sldNum" sz="quarter" idx="5"/>
          </p:nvPr>
        </p:nvSpPr>
        <p:spPr/>
        <p:txBody>
          <a:bodyPr/>
          <a:lstStyle/>
          <a:p>
            <a:fld id="{6CD9BC04-B4C7-4139-BA55-233CA58B4494}" type="slidenum">
              <a:rPr lang="de-CH" smtClean="0"/>
              <a:t>28</a:t>
            </a:fld>
            <a:endParaRPr lang="de-CH"/>
          </a:p>
        </p:txBody>
      </p:sp>
    </p:spTree>
    <p:extLst>
      <p:ext uri="{BB962C8B-B14F-4D97-AF65-F5344CB8AC3E}">
        <p14:creationId xmlns:p14="http://schemas.microsoft.com/office/powerpoint/2010/main" val="4053231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Quelles sont vos estimations quant au développement de vos rendements et de vos coûts ? </a:t>
            </a:r>
          </a:p>
          <a:p>
            <a:pPr marR="0" algn="l"/>
            <a:r>
              <a:rPr lang="fr-FR" sz="1800" b="0" i="0" u="none" strike="noStrike" baseline="0" dirty="0">
                <a:solidFill>
                  <a:srgbClr val="000000"/>
                </a:solidFill>
                <a:latin typeface="Frutiger 45 Light" panose="020B0603020202020204" pitchFamily="34" charset="0"/>
              </a:rPr>
              <a:t>Comment se répartit en détails votre chiffre d’affaires prévisionnel ? </a:t>
            </a:r>
          </a:p>
          <a:p>
            <a:pPr marR="0" algn="l"/>
            <a:r>
              <a:rPr lang="fr-FR" sz="1800" b="0" i="0" u="none" strike="noStrike" baseline="0" dirty="0">
                <a:solidFill>
                  <a:srgbClr val="000000"/>
                </a:solidFill>
                <a:latin typeface="Frutiger 45 Light" panose="020B0603020202020204" pitchFamily="34" charset="0"/>
              </a:rPr>
              <a:t>Quel est le degré de flexibilité de votre structure de coûts ? À quelle vitesse êtes-vous capable d’adapter vos coûts si les rendements ne se manifestent pas comme prévu ? </a:t>
            </a:r>
          </a:p>
          <a:p>
            <a:pPr marR="0" algn="l"/>
            <a:r>
              <a:rPr lang="fr-FR" sz="1800" b="0" i="0" u="none" strike="noStrike" baseline="0" dirty="0">
                <a:solidFill>
                  <a:srgbClr val="000000"/>
                </a:solidFill>
                <a:latin typeface="Frutiger 45 Light" panose="020B0603020202020204" pitchFamily="34" charset="0"/>
              </a:rPr>
              <a:t>Comment évaluez-vous la situation / le développement des marges ? </a:t>
            </a:r>
          </a:p>
          <a:p>
            <a:pPr marR="0" algn="l"/>
            <a:r>
              <a:rPr lang="fr-FR" sz="1800" b="0" i="0" u="none" strike="noStrike" baseline="0" dirty="0">
                <a:solidFill>
                  <a:srgbClr val="000000"/>
                </a:solidFill>
                <a:latin typeface="Frutiger 45 Light" panose="020B0603020202020204" pitchFamily="34" charset="0"/>
              </a:rPr>
              <a:t>Êtes-vous en activité dans un secteur à part élevée de coûts de personnel ? À quelle vitesse pouvez-vous adapter ce facteur ? </a:t>
            </a:r>
          </a:p>
          <a:p>
            <a:pPr marR="0" algn="l"/>
            <a:r>
              <a:rPr lang="fr-FR" sz="1800" b="0" i="0" u="none" strike="noStrike" baseline="0" dirty="0">
                <a:solidFill>
                  <a:srgbClr val="000000"/>
                </a:solidFill>
                <a:latin typeface="Frutiger 45 Light" panose="020B0603020202020204" pitchFamily="34" charset="0"/>
              </a:rPr>
              <a:t>Attendez-vous des coûts discontinus ? Quelles en sont les conséquences ? </a:t>
            </a:r>
          </a:p>
          <a:p>
            <a:endParaRPr lang="it-IT" dirty="0"/>
          </a:p>
        </p:txBody>
      </p:sp>
      <p:sp>
        <p:nvSpPr>
          <p:cNvPr id="4" name="Foliennummernplatzhalter 3"/>
          <p:cNvSpPr>
            <a:spLocks noGrp="1"/>
          </p:cNvSpPr>
          <p:nvPr>
            <p:ph type="sldNum" sz="quarter" idx="5"/>
          </p:nvPr>
        </p:nvSpPr>
        <p:spPr/>
        <p:txBody>
          <a:bodyPr/>
          <a:lstStyle/>
          <a:p>
            <a:fld id="{6CD9BC04-B4C7-4139-BA55-233CA58B4494}" type="slidenum">
              <a:rPr lang="de-CH" smtClean="0"/>
              <a:t>31</a:t>
            </a:fld>
            <a:endParaRPr lang="de-CH"/>
          </a:p>
        </p:txBody>
      </p:sp>
    </p:spTree>
    <p:extLst>
      <p:ext uri="{BB962C8B-B14F-4D97-AF65-F5344CB8AC3E}">
        <p14:creationId xmlns:p14="http://schemas.microsoft.com/office/powerpoint/2010/main" val="166068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Quelle est la répartition de vos immobilisations financières/incorporelles ? Comment évaluez-vous leur valeur intrinsèque ? </a:t>
            </a:r>
          </a:p>
          <a:p>
            <a:pPr marR="0" algn="l"/>
            <a:r>
              <a:rPr lang="fr-FR" sz="1800" b="0" i="0" u="none" strike="noStrike" baseline="0" dirty="0">
                <a:solidFill>
                  <a:srgbClr val="000000"/>
                </a:solidFill>
                <a:latin typeface="Frutiger 45 Light" panose="020B0603020202020204" pitchFamily="34" charset="0"/>
              </a:rPr>
              <a:t>Comment évaluez-vous la qualité de vos débiteurs ? Existe-t-il des concentrations de risque ? </a:t>
            </a:r>
          </a:p>
          <a:p>
            <a:endParaRPr lang="it-IT" dirty="0"/>
          </a:p>
        </p:txBody>
      </p:sp>
      <p:sp>
        <p:nvSpPr>
          <p:cNvPr id="4" name="Foliennummernplatzhalter 3"/>
          <p:cNvSpPr>
            <a:spLocks noGrp="1"/>
          </p:cNvSpPr>
          <p:nvPr>
            <p:ph type="sldNum" sz="quarter" idx="5"/>
          </p:nvPr>
        </p:nvSpPr>
        <p:spPr/>
        <p:txBody>
          <a:bodyPr/>
          <a:lstStyle/>
          <a:p>
            <a:fld id="{6CD9BC04-B4C7-4139-BA55-233CA58B4494}" type="slidenum">
              <a:rPr lang="de-CH" smtClean="0"/>
              <a:t>32</a:t>
            </a:fld>
            <a:endParaRPr lang="de-CH"/>
          </a:p>
        </p:txBody>
      </p:sp>
    </p:spTree>
    <p:extLst>
      <p:ext uri="{BB962C8B-B14F-4D97-AF65-F5344CB8AC3E}">
        <p14:creationId xmlns:p14="http://schemas.microsoft.com/office/powerpoint/2010/main" val="20460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Votre planification prévoit-elle une lacune de financement ? Comment envisagez-vous de la combler ? </a:t>
            </a:r>
          </a:p>
          <a:p>
            <a:pPr marR="0" algn="l"/>
            <a:r>
              <a:rPr lang="fr-FR" sz="1800" b="0" i="0" u="none" strike="noStrike" baseline="0" dirty="0">
                <a:solidFill>
                  <a:srgbClr val="000000"/>
                </a:solidFill>
                <a:latin typeface="Frutiger 45 Light" panose="020B0603020202020204" pitchFamily="34" charset="0"/>
              </a:rPr>
              <a:t>Quelle structure de financement prévoyez-vous à moyen/long terme ? </a:t>
            </a:r>
          </a:p>
          <a:p>
            <a:endParaRPr lang="it-IT" dirty="0"/>
          </a:p>
        </p:txBody>
      </p:sp>
      <p:sp>
        <p:nvSpPr>
          <p:cNvPr id="4" name="Foliennummernplatzhalter 3"/>
          <p:cNvSpPr>
            <a:spLocks noGrp="1"/>
          </p:cNvSpPr>
          <p:nvPr>
            <p:ph type="sldNum" sz="quarter" idx="5"/>
          </p:nvPr>
        </p:nvSpPr>
        <p:spPr/>
        <p:txBody>
          <a:bodyPr/>
          <a:lstStyle/>
          <a:p>
            <a:fld id="{6CD9BC04-B4C7-4139-BA55-233CA58B4494}" type="slidenum">
              <a:rPr lang="de-CH" smtClean="0"/>
              <a:t>33</a:t>
            </a:fld>
            <a:endParaRPr lang="de-CH"/>
          </a:p>
        </p:txBody>
      </p:sp>
    </p:spTree>
    <p:extLst>
      <p:ext uri="{BB962C8B-B14F-4D97-AF65-F5344CB8AC3E}">
        <p14:creationId xmlns:p14="http://schemas.microsoft.com/office/powerpoint/2010/main" val="3602348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6CD9BC04-B4C7-4139-BA55-233CA58B4494}" type="slidenum">
              <a:rPr lang="de-CH" smtClean="0"/>
              <a:t>7</a:t>
            </a:fld>
            <a:endParaRPr lang="de-CH"/>
          </a:p>
        </p:txBody>
      </p:sp>
    </p:spTree>
    <p:extLst>
      <p:ext uri="{BB962C8B-B14F-4D97-AF65-F5344CB8AC3E}">
        <p14:creationId xmlns:p14="http://schemas.microsoft.com/office/powerpoint/2010/main" val="2515577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Disposez-vous de liquidités suffisantes (y compris, limites bancaires) pour financer votre actif courant ? </a:t>
            </a:r>
          </a:p>
          <a:p>
            <a:pPr marR="0" algn="l"/>
            <a:r>
              <a:rPr lang="fr-FR" sz="1800" b="0" i="0" u="none" strike="noStrike" baseline="0" dirty="0">
                <a:solidFill>
                  <a:srgbClr val="000000"/>
                </a:solidFill>
                <a:latin typeface="Frutiger 45 Light" panose="020B0603020202020204" pitchFamily="34" charset="0"/>
              </a:rPr>
              <a:t>Établissez-vous un plan de liquidités roulant ? (remarque: la plupart des entreprises coulent faute de liquidités suffisantes) </a:t>
            </a:r>
          </a:p>
          <a:p>
            <a:pPr marR="0" algn="l"/>
            <a:r>
              <a:rPr lang="fr-FR" sz="1800" b="0" i="0" u="none" strike="noStrike" baseline="0" dirty="0">
                <a:solidFill>
                  <a:srgbClr val="000000"/>
                </a:solidFill>
                <a:latin typeface="Frutiger 45 Light" panose="020B0603020202020204" pitchFamily="34" charset="0"/>
              </a:rPr>
              <a:t>Quelle est la politique de dividendes que vous suivez ? </a:t>
            </a:r>
          </a:p>
          <a:p>
            <a:endParaRPr lang="it-IT" dirty="0"/>
          </a:p>
        </p:txBody>
      </p:sp>
      <p:sp>
        <p:nvSpPr>
          <p:cNvPr id="4" name="Foliennummernplatzhalter 3"/>
          <p:cNvSpPr>
            <a:spLocks noGrp="1"/>
          </p:cNvSpPr>
          <p:nvPr>
            <p:ph type="sldNum" sz="quarter" idx="5"/>
          </p:nvPr>
        </p:nvSpPr>
        <p:spPr/>
        <p:txBody>
          <a:bodyPr/>
          <a:lstStyle/>
          <a:p>
            <a:fld id="{6CD9BC04-B4C7-4139-BA55-233CA58B4494}" type="slidenum">
              <a:rPr lang="de-CH" smtClean="0"/>
              <a:t>35</a:t>
            </a:fld>
            <a:endParaRPr lang="de-CH"/>
          </a:p>
        </p:txBody>
      </p:sp>
    </p:spTree>
    <p:extLst>
      <p:ext uri="{BB962C8B-B14F-4D97-AF65-F5344CB8AC3E}">
        <p14:creationId xmlns:p14="http://schemas.microsoft.com/office/powerpoint/2010/main" val="1769098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Quels investissements nouveaux ou de remplacement prévoyez-vous ? Sont-ils suffisants ? </a:t>
            </a:r>
          </a:p>
          <a:p>
            <a:pPr marR="0" algn="l"/>
            <a:r>
              <a:rPr lang="fr-FR" sz="1800" b="0" i="0" u="none" strike="noStrike" baseline="0" dirty="0">
                <a:solidFill>
                  <a:srgbClr val="000000"/>
                </a:solidFill>
                <a:latin typeface="Frutiger 45 Light" panose="020B0603020202020204" pitchFamily="34" charset="0"/>
              </a:rPr>
              <a:t>Comment envisagez-vous de les financer (p.ex. par vos propres moyens, prêts de proches, financement bancaire, leasing, etc.) ? </a:t>
            </a:r>
          </a:p>
          <a:p>
            <a:endParaRPr lang="it-IT" dirty="0"/>
          </a:p>
        </p:txBody>
      </p:sp>
      <p:sp>
        <p:nvSpPr>
          <p:cNvPr id="4" name="Foliennummernplatzhalter 3"/>
          <p:cNvSpPr>
            <a:spLocks noGrp="1"/>
          </p:cNvSpPr>
          <p:nvPr>
            <p:ph type="sldNum" sz="quarter" idx="5"/>
          </p:nvPr>
        </p:nvSpPr>
        <p:spPr/>
        <p:txBody>
          <a:bodyPr/>
          <a:lstStyle/>
          <a:p>
            <a:fld id="{6CD9BC04-B4C7-4139-BA55-233CA58B4494}" type="slidenum">
              <a:rPr lang="de-CH" smtClean="0"/>
              <a:t>36</a:t>
            </a:fld>
            <a:endParaRPr lang="de-CH"/>
          </a:p>
        </p:txBody>
      </p:sp>
    </p:spTree>
    <p:extLst>
      <p:ext uri="{BB962C8B-B14F-4D97-AF65-F5344CB8AC3E}">
        <p14:creationId xmlns:p14="http://schemas.microsoft.com/office/powerpoint/2010/main" val="1972157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Votre sommaire exécutif comprend-il les aspects et faits essentiels de votre business plan ? </a:t>
            </a:r>
          </a:p>
          <a:p>
            <a:pPr marR="0" algn="l"/>
            <a:r>
              <a:rPr lang="fr-FR" sz="1800" b="0" i="0" u="none" strike="noStrike" baseline="0" dirty="0">
                <a:solidFill>
                  <a:srgbClr val="000000"/>
                </a:solidFill>
                <a:latin typeface="Frutiger 45 Light" panose="020B0603020202020204" pitchFamily="34" charset="0"/>
              </a:rPr>
              <a:t>Un tiers comprendrait-il le fonctionnement de votre modèle commercial ? </a:t>
            </a:r>
          </a:p>
          <a:p>
            <a:pPr marR="0" algn="l"/>
            <a:r>
              <a:rPr lang="fr-FR" sz="1800" b="0" i="0" u="none" strike="noStrike" baseline="0" dirty="0">
                <a:solidFill>
                  <a:srgbClr val="000000"/>
                </a:solidFill>
                <a:latin typeface="Frutiger 45 Light" panose="020B0603020202020204" pitchFamily="34" charset="0"/>
              </a:rPr>
              <a:t>Quelles demandes concrètes adressez-vous à vos investisseurs et parties prenantes (banques, etc.) ? </a:t>
            </a:r>
          </a:p>
          <a:p>
            <a:pPr marR="0" algn="l"/>
            <a:r>
              <a:rPr lang="fr-FR" sz="1800" b="0" i="0" u="none" strike="noStrike" baseline="0" dirty="0">
                <a:solidFill>
                  <a:srgbClr val="000000"/>
                </a:solidFill>
                <a:latin typeface="Frutiger 45 Light" panose="020B0603020202020204" pitchFamily="34" charset="0"/>
              </a:rPr>
              <a:t>Quels sont les principaux arguments justifiant de respecter vos demandes ? </a:t>
            </a:r>
          </a:p>
        </p:txBody>
      </p:sp>
      <p:sp>
        <p:nvSpPr>
          <p:cNvPr id="4" name="Slide Number Placeholder 3"/>
          <p:cNvSpPr>
            <a:spLocks noGrp="1"/>
          </p:cNvSpPr>
          <p:nvPr>
            <p:ph type="sldNum" sz="quarter" idx="5"/>
          </p:nvPr>
        </p:nvSpPr>
        <p:spPr/>
        <p:txBody>
          <a:bodyPr/>
          <a:lstStyle/>
          <a:p>
            <a:fld id="{6CD9BC04-B4C7-4139-BA55-233CA58B4494}" type="slidenum">
              <a:rPr lang="de-CH" smtClean="0"/>
              <a:t>9</a:t>
            </a:fld>
            <a:endParaRPr lang="de-CH"/>
          </a:p>
        </p:txBody>
      </p:sp>
    </p:spTree>
    <p:extLst>
      <p:ext uri="{BB962C8B-B14F-4D97-AF65-F5344CB8AC3E}">
        <p14:creationId xmlns:p14="http://schemas.microsoft.com/office/powerpoint/2010/main" val="2982155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6CD9BC04-B4C7-4139-BA55-233CA58B4494}" type="slidenum">
              <a:rPr lang="de-CH" smtClean="0"/>
              <a:t>10</a:t>
            </a:fld>
            <a:endParaRPr lang="de-CH"/>
          </a:p>
        </p:txBody>
      </p:sp>
    </p:spTree>
    <p:extLst>
      <p:ext uri="{BB962C8B-B14F-4D97-AF65-F5344CB8AC3E}">
        <p14:creationId xmlns:p14="http://schemas.microsoft.com/office/powerpoint/2010/main" val="86149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1" i="0" u="none" strike="noStrike" baseline="0" dirty="0">
                <a:solidFill>
                  <a:srgbClr val="000000"/>
                </a:solidFill>
                <a:latin typeface="Frutiger 45 Light" panose="020B0603020202020204" pitchFamily="34" charset="0"/>
              </a:rPr>
              <a:t>Important pour les investisseurs et les parties prenantes </a:t>
            </a:r>
            <a:endParaRPr lang="fr-FR" sz="1200" b="0" i="0" u="none" strike="noStrike" baseline="0" dirty="0">
              <a:solidFill>
                <a:srgbClr val="000000"/>
              </a:solidFill>
              <a:latin typeface="Frutiger 45 Light" panose="020B0603020202020204" pitchFamily="34" charset="0"/>
            </a:endParaRPr>
          </a:p>
          <a:p>
            <a:pPr marR="0" algn="l"/>
            <a:r>
              <a:rPr lang="fr-FR" sz="1200" b="0" i="0" u="none" strike="noStrike" baseline="0" dirty="0">
                <a:solidFill>
                  <a:srgbClr val="000000"/>
                </a:solidFill>
                <a:latin typeface="Frutiger 45 Light" panose="020B0603020202020204" pitchFamily="34" charset="0"/>
              </a:rPr>
              <a:t>Qui sont les fondateurs de l’entreprise ? </a:t>
            </a:r>
          </a:p>
          <a:p>
            <a:pPr marR="0" algn="l"/>
            <a:r>
              <a:rPr lang="fr-FR" sz="1200" b="0" i="0" u="none" strike="noStrike" baseline="0" dirty="0">
                <a:solidFill>
                  <a:srgbClr val="000000"/>
                </a:solidFill>
                <a:latin typeface="Frutiger 45 Light" panose="020B0603020202020204" pitchFamily="34" charset="0"/>
              </a:rPr>
              <a:t>Quels sont les actuels rapports de distribution ? </a:t>
            </a:r>
          </a:p>
          <a:p>
            <a:pPr marR="0" algn="l"/>
            <a:r>
              <a:rPr lang="fr-FR" sz="1200" b="0" i="0" u="none" strike="noStrike" baseline="0" dirty="0">
                <a:solidFill>
                  <a:srgbClr val="000000"/>
                </a:solidFill>
                <a:latin typeface="Frutiger 45 Light" panose="020B0603020202020204" pitchFamily="34" charset="0"/>
              </a:rPr>
              <a:t>Comment l’entreprise a-t-elle évolué depuis sa création ? </a:t>
            </a:r>
          </a:p>
          <a:p>
            <a:pPr marR="0" algn="l"/>
            <a:r>
              <a:rPr lang="fr-FR" sz="1200" b="0" i="0" u="none" strike="noStrike" baseline="0" dirty="0">
                <a:solidFill>
                  <a:srgbClr val="000000"/>
                </a:solidFill>
                <a:latin typeface="Frutiger 45 Light" panose="020B0603020202020204" pitchFamily="34" charset="0"/>
              </a:rPr>
              <a:t>Quels sont les secteurs clés stratégiques de votre entreprise ? </a:t>
            </a:r>
          </a:p>
          <a:p>
            <a:pPr marR="0" algn="l"/>
            <a:r>
              <a:rPr lang="fr-FR" sz="1200" b="0" i="0" u="none" strike="noStrike" baseline="0" dirty="0">
                <a:solidFill>
                  <a:srgbClr val="000000"/>
                </a:solidFill>
                <a:latin typeface="Frutiger 45 Light" panose="020B0603020202020204" pitchFamily="34" charset="0"/>
              </a:rPr>
              <a:t>Quels sont les principaux succès/revers ? </a:t>
            </a:r>
          </a:p>
          <a:p>
            <a:endParaRPr lang="de-CH" dirty="0"/>
          </a:p>
        </p:txBody>
      </p:sp>
      <p:sp>
        <p:nvSpPr>
          <p:cNvPr id="4" name="Slide Number Placeholder 3"/>
          <p:cNvSpPr>
            <a:spLocks noGrp="1"/>
          </p:cNvSpPr>
          <p:nvPr>
            <p:ph type="sldNum" sz="quarter" idx="5"/>
          </p:nvPr>
        </p:nvSpPr>
        <p:spPr/>
        <p:txBody>
          <a:bodyPr/>
          <a:lstStyle/>
          <a:p>
            <a:fld id="{6CD9BC04-B4C7-4139-BA55-233CA58B4494}" type="slidenum">
              <a:rPr lang="de-CH" smtClean="0"/>
              <a:t>12</a:t>
            </a:fld>
            <a:endParaRPr lang="de-CH"/>
          </a:p>
        </p:txBody>
      </p:sp>
    </p:spTree>
    <p:extLst>
      <p:ext uri="{BB962C8B-B14F-4D97-AF65-F5344CB8AC3E}">
        <p14:creationId xmlns:p14="http://schemas.microsoft.com/office/powerpoint/2010/main" val="3516114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À quoi votre organigramme ressemble-t-il? </a:t>
            </a:r>
          </a:p>
          <a:p>
            <a:pPr marR="0" algn="ctr"/>
            <a:r>
              <a:rPr lang="en-GB" sz="1800" b="1" i="0" u="none" strike="noStrike" baseline="0" dirty="0">
                <a:solidFill>
                  <a:srgbClr val="000000"/>
                </a:solidFill>
                <a:latin typeface="Frutiger 45 Light" panose="020B0603020202020204" pitchFamily="34" charset="0"/>
              </a:rPr>
              <a:t>B </a:t>
            </a:r>
            <a:endParaRPr lang="de-CH" b="0" dirty="0"/>
          </a:p>
        </p:txBody>
      </p:sp>
      <p:sp>
        <p:nvSpPr>
          <p:cNvPr id="4" name="Slide Number Placeholder 3"/>
          <p:cNvSpPr>
            <a:spLocks noGrp="1"/>
          </p:cNvSpPr>
          <p:nvPr>
            <p:ph type="sldNum" sz="quarter" idx="5"/>
          </p:nvPr>
        </p:nvSpPr>
        <p:spPr/>
        <p:txBody>
          <a:bodyPr/>
          <a:lstStyle/>
          <a:p>
            <a:fld id="{6CD9BC04-B4C7-4139-BA55-233CA58B4494}" type="slidenum">
              <a:rPr lang="de-CH" smtClean="0"/>
              <a:t>14</a:t>
            </a:fld>
            <a:endParaRPr lang="de-CH"/>
          </a:p>
        </p:txBody>
      </p:sp>
    </p:spTree>
    <p:extLst>
      <p:ext uri="{BB962C8B-B14F-4D97-AF65-F5344CB8AC3E}">
        <p14:creationId xmlns:p14="http://schemas.microsoft.com/office/powerpoint/2010/main" val="951670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Votre équipe de management dispose-t-elle des capacités nécessaires pour mener votre entreprise vers le succès ? </a:t>
            </a:r>
          </a:p>
          <a:p>
            <a:pPr marR="0" algn="l"/>
            <a:r>
              <a:rPr lang="fr-FR" sz="1800" b="0" i="0" u="none" strike="noStrike" baseline="0" dirty="0">
                <a:solidFill>
                  <a:srgbClr val="000000"/>
                </a:solidFill>
                <a:latin typeface="Frutiger 45 Light" panose="020B0603020202020204" pitchFamily="34" charset="0"/>
              </a:rPr>
              <a:t>De quelles capacités/expériences votre équipe de management dispose-t-elle ? </a:t>
            </a:r>
          </a:p>
          <a:p>
            <a:pPr marR="0" algn="l"/>
            <a:r>
              <a:rPr lang="fr-FR" sz="1800" b="0" i="0" u="none" strike="noStrike" baseline="0" dirty="0">
                <a:solidFill>
                  <a:srgbClr val="000000"/>
                </a:solidFill>
                <a:latin typeface="Frutiger 45 Light" panose="020B0603020202020204" pitchFamily="34" charset="0"/>
              </a:rPr>
              <a:t>Y a-t-il un mélange équilibré de capacités et de compétences ? </a:t>
            </a:r>
          </a:p>
          <a:p>
            <a:pPr marR="0" algn="l"/>
            <a:r>
              <a:rPr lang="fr-FR" sz="1800" b="0" i="0" u="none" strike="noStrike" baseline="0" dirty="0">
                <a:solidFill>
                  <a:srgbClr val="000000"/>
                </a:solidFill>
                <a:latin typeface="Frutiger 45 Light" panose="020B0603020202020204" pitchFamily="34" charset="0"/>
              </a:rPr>
              <a:t>Existe-t-il une formule de participation aux bénéfices ? </a:t>
            </a:r>
          </a:p>
        </p:txBody>
      </p:sp>
      <p:sp>
        <p:nvSpPr>
          <p:cNvPr id="4" name="Slide Number Placeholder 3"/>
          <p:cNvSpPr>
            <a:spLocks noGrp="1"/>
          </p:cNvSpPr>
          <p:nvPr>
            <p:ph type="sldNum" sz="quarter" idx="5"/>
          </p:nvPr>
        </p:nvSpPr>
        <p:spPr/>
        <p:txBody>
          <a:bodyPr/>
          <a:lstStyle/>
          <a:p>
            <a:fld id="{6CD9BC04-B4C7-4139-BA55-233CA58B4494}" type="slidenum">
              <a:rPr lang="de-CH" smtClean="0"/>
              <a:t>16</a:t>
            </a:fld>
            <a:endParaRPr lang="de-CH"/>
          </a:p>
        </p:txBody>
      </p:sp>
    </p:spTree>
    <p:extLst>
      <p:ext uri="{BB962C8B-B14F-4D97-AF65-F5344CB8AC3E}">
        <p14:creationId xmlns:p14="http://schemas.microsoft.com/office/powerpoint/2010/main" val="1506474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fr-FR" sz="1800" b="0" i="0" u="none" strike="noStrike" baseline="0" dirty="0">
                <a:solidFill>
                  <a:srgbClr val="000000"/>
                </a:solidFill>
                <a:latin typeface="Frutiger 45 Light" panose="020B0603020202020204" pitchFamily="34" charset="0"/>
              </a:rPr>
              <a:t>Votre Conseil d’administration est-il composé d’un nombre suffisant de personnalités ? </a:t>
            </a:r>
          </a:p>
          <a:p>
            <a:pPr marR="0" algn="l"/>
            <a:r>
              <a:rPr lang="fr-FR" sz="1800" b="0" i="0" u="none" strike="noStrike" baseline="0" dirty="0">
                <a:solidFill>
                  <a:srgbClr val="000000"/>
                </a:solidFill>
                <a:latin typeface="Frutiger 45 Light" panose="020B0603020202020204" pitchFamily="34" charset="0"/>
              </a:rPr>
              <a:t>Les capacités et les compétences de votre Conseil d’administration sont-elles équilibrées et complémentaires ? </a:t>
            </a:r>
          </a:p>
          <a:p>
            <a:pPr marR="0" algn="l"/>
            <a:r>
              <a:rPr lang="fr-FR" sz="1800" b="0" i="0" u="none" strike="noStrike" baseline="0" dirty="0">
                <a:solidFill>
                  <a:srgbClr val="000000"/>
                </a:solidFill>
                <a:latin typeface="Frutiger 45 Light" panose="020B0603020202020204" pitchFamily="34" charset="0"/>
              </a:rPr>
              <a:t>Quels sont les secteurs qui présentent des lacunes ? </a:t>
            </a:r>
          </a:p>
          <a:p>
            <a:pPr marR="0" algn="l"/>
            <a:r>
              <a:rPr lang="fr-FR" sz="1800" b="0" i="0" u="none" strike="noStrike" baseline="0" dirty="0">
                <a:solidFill>
                  <a:srgbClr val="000000"/>
                </a:solidFill>
                <a:latin typeface="Frutiger 45 Light" panose="020B0603020202020204" pitchFamily="34" charset="0"/>
              </a:rPr>
              <a:t>Disposez-vous de conseillers externes et de réseaux ? Si oui, pourquoi ? </a:t>
            </a:r>
          </a:p>
        </p:txBody>
      </p:sp>
      <p:sp>
        <p:nvSpPr>
          <p:cNvPr id="4" name="Foliennummernplatzhalter 3"/>
          <p:cNvSpPr>
            <a:spLocks noGrp="1"/>
          </p:cNvSpPr>
          <p:nvPr>
            <p:ph type="sldNum" sz="quarter" idx="5"/>
          </p:nvPr>
        </p:nvSpPr>
        <p:spPr/>
        <p:txBody>
          <a:bodyPr/>
          <a:lstStyle/>
          <a:p>
            <a:fld id="{6CD9BC04-B4C7-4139-BA55-233CA58B4494}" type="slidenum">
              <a:rPr lang="de-CH" smtClean="0"/>
              <a:t>17</a:t>
            </a:fld>
            <a:endParaRPr lang="de-CH"/>
          </a:p>
        </p:txBody>
      </p:sp>
    </p:spTree>
    <p:extLst>
      <p:ext uri="{BB962C8B-B14F-4D97-AF65-F5344CB8AC3E}">
        <p14:creationId xmlns:p14="http://schemas.microsoft.com/office/powerpoint/2010/main" val="2123827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800" b="1" i="0" u="none" strike="noStrike" baseline="0" dirty="0">
                <a:solidFill>
                  <a:srgbClr val="000000"/>
                </a:solidFill>
                <a:latin typeface="Frutiger 45 Light" panose="020B0603020202020204" pitchFamily="34" charset="0"/>
              </a:rPr>
              <a:t>Important pour les investisseurs et les parties prenantes </a:t>
            </a:r>
            <a:endParaRPr lang="fr-FR" sz="1800" b="0" i="0" u="none" strike="noStrike" baseline="0" dirty="0">
              <a:solidFill>
                <a:srgbClr val="000000"/>
              </a:solidFill>
              <a:latin typeface="Frutiger 45 Light" panose="020B0603020202020204" pitchFamily="34" charset="0"/>
            </a:endParaRPr>
          </a:p>
          <a:p>
            <a:pPr marR="0" algn="l"/>
            <a:r>
              <a:rPr lang="en-GB" sz="1800" b="0" i="0" u="none" strike="noStrike" baseline="0" dirty="0">
                <a:solidFill>
                  <a:srgbClr val="000000"/>
                </a:solidFill>
                <a:latin typeface="Frutiger 45 Light" panose="020B0603020202020204" pitchFamily="34" charset="0"/>
              </a:rPr>
              <a:t>Comment </a:t>
            </a:r>
            <a:r>
              <a:rPr lang="en-GB" sz="1800" b="0" i="0" u="none" strike="noStrike" baseline="0" dirty="0" err="1">
                <a:solidFill>
                  <a:srgbClr val="000000"/>
                </a:solidFill>
                <a:latin typeface="Frutiger 45 Light" panose="020B0603020202020204" pitchFamily="34" charset="0"/>
              </a:rPr>
              <a:t>gagnez-vous</a:t>
            </a:r>
            <a:r>
              <a:rPr lang="en-GB" sz="1800" b="0" i="0" u="none" strike="noStrike" baseline="0" dirty="0">
                <a:solidFill>
                  <a:srgbClr val="000000"/>
                </a:solidFill>
                <a:latin typeface="Frutiger 45 Light" panose="020B0603020202020204" pitchFamily="34" charset="0"/>
              </a:rPr>
              <a:t> de </a:t>
            </a:r>
            <a:r>
              <a:rPr lang="en-GB" sz="1800" b="0" i="0" u="none" strike="noStrike" baseline="0" dirty="0" err="1">
                <a:solidFill>
                  <a:srgbClr val="000000"/>
                </a:solidFill>
                <a:latin typeface="Frutiger 45 Light" panose="020B0603020202020204" pitchFamily="34" charset="0"/>
              </a:rPr>
              <a:t>l’argent</a:t>
            </a:r>
            <a:r>
              <a:rPr lang="en-GB" sz="1800" b="0" i="0" u="none" strike="noStrike" baseline="0" dirty="0">
                <a:solidFill>
                  <a:srgbClr val="000000"/>
                </a:solidFill>
                <a:latin typeface="Frutiger 45 Light" panose="020B0603020202020204" pitchFamily="34" charset="0"/>
              </a:rPr>
              <a:t> ? </a:t>
            </a:r>
          </a:p>
          <a:p>
            <a:pPr marR="0" algn="l"/>
            <a:r>
              <a:rPr lang="fr-FR" sz="1800" b="0" i="0" u="none" strike="noStrike" baseline="0" dirty="0">
                <a:solidFill>
                  <a:srgbClr val="000000"/>
                </a:solidFill>
                <a:latin typeface="Frutiger 45 Light" panose="020B0603020202020204" pitchFamily="34" charset="0"/>
              </a:rPr>
              <a:t>Comment et par quel moyen créez-vous de la valeur ajoutée ? </a:t>
            </a:r>
          </a:p>
          <a:p>
            <a:pPr marR="0" algn="l"/>
            <a:r>
              <a:rPr lang="fr-FR" sz="1800" b="0" i="0" u="none" strike="noStrike" baseline="0" dirty="0">
                <a:solidFill>
                  <a:srgbClr val="000000"/>
                </a:solidFill>
                <a:latin typeface="Frutiger 45 Light" panose="020B0603020202020204" pitchFamily="34" charset="0"/>
              </a:rPr>
              <a:t>À quoi votre chaîne de valeur (value </a:t>
            </a:r>
            <a:r>
              <a:rPr lang="fr-FR" sz="1800" b="0" i="0" u="none" strike="noStrike" baseline="0" dirty="0" err="1">
                <a:solidFill>
                  <a:srgbClr val="000000"/>
                </a:solidFill>
                <a:latin typeface="Frutiger 45 Light" panose="020B0603020202020204" pitchFamily="34" charset="0"/>
              </a:rPr>
              <a:t>chain</a:t>
            </a:r>
            <a:r>
              <a:rPr lang="fr-FR" sz="1800" b="0" i="0" u="none" strike="noStrike" baseline="0" dirty="0">
                <a:solidFill>
                  <a:srgbClr val="000000"/>
                </a:solidFill>
                <a:latin typeface="Frutiger 45 Light" panose="020B0603020202020204" pitchFamily="34" charset="0"/>
              </a:rPr>
              <a:t>) ressemble-t-elle ? </a:t>
            </a:r>
          </a:p>
          <a:p>
            <a:pPr marR="0" algn="l"/>
            <a:r>
              <a:rPr lang="fr-FR" sz="1800" b="0" i="0" u="none" strike="noStrike" baseline="0" dirty="0">
                <a:solidFill>
                  <a:srgbClr val="000000"/>
                </a:solidFill>
                <a:latin typeface="Frutiger 45 Light" panose="020B0603020202020204" pitchFamily="34" charset="0"/>
              </a:rPr>
              <a:t>Avez-vous déjà modifié votre modèle commercial/stratégie ? Pourquoi ? </a:t>
            </a:r>
          </a:p>
          <a:p>
            <a:pPr marR="0" algn="l"/>
            <a:r>
              <a:rPr lang="fr-FR" sz="1800" b="0" i="0" u="none" strike="noStrike" baseline="0" dirty="0">
                <a:solidFill>
                  <a:srgbClr val="000000"/>
                </a:solidFill>
                <a:latin typeface="Frutiger 45 Light" panose="020B0603020202020204" pitchFamily="34" charset="0"/>
              </a:rPr>
              <a:t>Avez-vous des propositions commerciales uniques ? </a:t>
            </a:r>
          </a:p>
          <a:p>
            <a:pPr marR="0" algn="l"/>
            <a:r>
              <a:rPr lang="fr-FR" sz="1800" b="0" i="0" u="none" strike="noStrike" baseline="0" dirty="0">
                <a:solidFill>
                  <a:srgbClr val="000000"/>
                </a:solidFill>
                <a:latin typeface="Frutiger 45 Light" panose="020B0603020202020204" pitchFamily="34" charset="0"/>
              </a:rPr>
              <a:t>Comment évaluez-vous les risques, les dépendances, les opportunités, etc. de votre chaîne de valeur? </a:t>
            </a:r>
          </a:p>
        </p:txBody>
      </p:sp>
      <p:sp>
        <p:nvSpPr>
          <p:cNvPr id="4" name="Slide Number Placeholder 3"/>
          <p:cNvSpPr>
            <a:spLocks noGrp="1"/>
          </p:cNvSpPr>
          <p:nvPr>
            <p:ph type="sldNum" sz="quarter" idx="5"/>
          </p:nvPr>
        </p:nvSpPr>
        <p:spPr/>
        <p:txBody>
          <a:bodyPr/>
          <a:lstStyle/>
          <a:p>
            <a:fld id="{6CD9BC04-B4C7-4139-BA55-233CA58B4494}" type="slidenum">
              <a:rPr lang="de-CH" smtClean="0"/>
              <a:t>19</a:t>
            </a:fld>
            <a:endParaRPr lang="de-CH"/>
          </a:p>
        </p:txBody>
      </p:sp>
    </p:spTree>
    <p:extLst>
      <p:ext uri="{BB962C8B-B14F-4D97-AF65-F5344CB8AC3E}">
        <p14:creationId xmlns:p14="http://schemas.microsoft.com/office/powerpoint/2010/main" val="2132041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tex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A9B49C6-22D2-B415-6858-A6ADAFD469BE}"/>
              </a:ext>
            </a:extLst>
          </p:cNvPr>
          <p:cNvSpPr>
            <a:spLocks noGrp="1"/>
          </p:cNvSpPr>
          <p:nvPr>
            <p:ph type="pic" sz="quarter" idx="12" hasCustomPrompt="1"/>
          </p:nvPr>
        </p:nvSpPr>
        <p:spPr>
          <a:xfrm>
            <a:off x="0" y="0"/>
            <a:ext cx="13439775" cy="7551738"/>
          </a:xfrm>
        </p:spPr>
        <p:txBody>
          <a:bodyPr/>
          <a:lstStyle>
            <a:lvl1pPr marL="0" indent="0" algn="ctr">
              <a:buNone/>
              <a:defRPr/>
            </a:lvl1pPr>
          </a:lstStyle>
          <a:p>
            <a:r>
              <a:rPr lang="en-US"/>
              <a:t>Bild durch Klicken auf Symbol hinzufügen</a:t>
            </a:r>
            <a:endParaRPr lang="en-US" dirty="0"/>
          </a:p>
        </p:txBody>
      </p:sp>
      <p:sp>
        <p:nvSpPr>
          <p:cNvPr id="2" name="Title 1"/>
          <p:cNvSpPr>
            <a:spLocks noGrp="1"/>
          </p:cNvSpPr>
          <p:nvPr>
            <p:ph type="ctrTitle" hasCustomPrompt="1"/>
          </p:nvPr>
        </p:nvSpPr>
        <p:spPr>
          <a:xfrm>
            <a:off x="598488" y="1237198"/>
            <a:ext cx="10909931" cy="1858942"/>
          </a:xfrm>
        </p:spPr>
        <p:txBody>
          <a:bodyPr anchor="b"/>
          <a:lstStyle>
            <a:lvl1pPr algn="l">
              <a:defRPr sz="8000">
                <a:solidFill>
                  <a:schemeClr val="bg1"/>
                </a:solidFill>
              </a:defRPr>
            </a:lvl1pPr>
          </a:lstStyle>
          <a:p>
            <a:r>
              <a:rPr lang="en-US" dirty="0"/>
              <a:t>Title</a:t>
            </a:r>
          </a:p>
        </p:txBody>
      </p:sp>
      <p:sp>
        <p:nvSpPr>
          <p:cNvPr id="3" name="Subtitle 2"/>
          <p:cNvSpPr>
            <a:spLocks noGrp="1"/>
          </p:cNvSpPr>
          <p:nvPr>
            <p:ph type="subTitle" idx="1" hasCustomPrompt="1"/>
          </p:nvPr>
        </p:nvSpPr>
        <p:spPr>
          <a:xfrm>
            <a:off x="598488" y="4392613"/>
            <a:ext cx="11161315" cy="1403138"/>
          </a:xfrm>
        </p:spPr>
        <p:txBody>
          <a:bodyPr/>
          <a:lstStyle>
            <a:lvl1pPr marL="0" indent="0" algn="l">
              <a:lnSpc>
                <a:spcPct val="100000"/>
              </a:lnSpc>
              <a:spcBef>
                <a:spcPts val="0"/>
              </a:spcBef>
              <a:buNone/>
              <a:defRPr sz="1600">
                <a:solidFill>
                  <a:schemeClr val="bg1"/>
                </a:solidFill>
              </a:defRPr>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t>Master-Untertitelformat bearbeiten</a:t>
            </a:r>
            <a:endParaRPr lang="en-US" dirty="0"/>
          </a:p>
        </p:txBody>
      </p:sp>
      <p:sp>
        <p:nvSpPr>
          <p:cNvPr id="10" name="Text Placeholder 9">
            <a:extLst>
              <a:ext uri="{FF2B5EF4-FFF2-40B4-BE49-F238E27FC236}">
                <a16:creationId xmlns:a16="http://schemas.microsoft.com/office/drawing/2014/main" id="{994931C1-3CAA-9D2C-0ECC-4ADE1973BAA9}"/>
              </a:ext>
            </a:extLst>
          </p:cNvPr>
          <p:cNvSpPr>
            <a:spLocks noGrp="1"/>
          </p:cNvSpPr>
          <p:nvPr>
            <p:ph type="body" sz="quarter" idx="10" hasCustomPrompt="1"/>
          </p:nvPr>
        </p:nvSpPr>
        <p:spPr>
          <a:xfrm>
            <a:off x="10968038" y="6358904"/>
            <a:ext cx="2471737" cy="949325"/>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vl2pPr marL="180975" indent="0">
              <a:buNone/>
              <a:defRPr sz="100"/>
            </a:lvl2pPr>
            <a:lvl3pPr marL="357188" indent="0">
              <a:buNone/>
              <a:defRPr sz="100"/>
            </a:lvl3pPr>
            <a:lvl4pPr marL="538163" indent="0">
              <a:buNone/>
              <a:defRPr sz="100"/>
            </a:lvl4pPr>
            <a:lvl5pPr marL="715963" indent="0">
              <a:buNone/>
              <a:defRPr sz="100"/>
            </a:lvl5pPr>
          </a:lstStyle>
          <a:p>
            <a:pPr lvl="0"/>
            <a:r>
              <a:rPr lang="en-US"/>
              <a:t> </a:t>
            </a:r>
            <a:endParaRPr lang="en-US" dirty="0"/>
          </a:p>
        </p:txBody>
      </p:sp>
      <p:sp>
        <p:nvSpPr>
          <p:cNvPr id="12" name="Date Placeholder 11">
            <a:extLst>
              <a:ext uri="{FF2B5EF4-FFF2-40B4-BE49-F238E27FC236}">
                <a16:creationId xmlns:a16="http://schemas.microsoft.com/office/drawing/2014/main" id="{B498F55D-C4E5-0B4A-C4DE-CC05B366A5F6}"/>
              </a:ext>
            </a:extLst>
          </p:cNvPr>
          <p:cNvSpPr>
            <a:spLocks noGrp="1"/>
          </p:cNvSpPr>
          <p:nvPr>
            <p:ph type="dt" sz="half" idx="11"/>
          </p:nvPr>
        </p:nvSpPr>
        <p:spPr/>
        <p:txBody>
          <a:bodyPr/>
          <a:lstStyle>
            <a:lvl1pPr>
              <a:defRPr sz="1600"/>
            </a:lvl1pPr>
          </a:lstStyle>
          <a:p>
            <a:endParaRPr lang="en-US" dirty="0"/>
          </a:p>
        </p:txBody>
      </p:sp>
    </p:spTree>
    <p:extLst>
      <p:ext uri="{BB962C8B-B14F-4D97-AF65-F5344CB8AC3E}">
        <p14:creationId xmlns:p14="http://schemas.microsoft.com/office/powerpoint/2010/main" val="97543825"/>
      </p:ext>
    </p:extLst>
  </p:cSld>
  <p:clrMapOvr>
    <a:masterClrMapping/>
  </p:clrMapOvr>
  <p:extLst>
    <p:ext uri="{DCECCB84-F9BA-43D5-87BE-67443E8EF086}">
      <p15:sldGuideLst xmlns:p15="http://schemas.microsoft.com/office/powerpoint/2012/main">
        <p15:guide id="1" orient="horz" pos="2381" userDrawn="1">
          <p15:clr>
            <a:srgbClr val="FBAE40"/>
          </p15:clr>
        </p15:guide>
        <p15:guide id="2" pos="423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1 - 2 field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cxnSp>
        <p:nvCxnSpPr>
          <p:cNvPr id="3" name="Gerade Verbindung 31">
            <a:extLst>
              <a:ext uri="{FF2B5EF4-FFF2-40B4-BE49-F238E27FC236}">
                <a16:creationId xmlns:a16="http://schemas.microsoft.com/office/drawing/2014/main" id="{E621B1BC-4D91-629B-ACB7-473FAC75BFA7}"/>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042A80C-4C7D-3AB5-4D21-B2C106D61F56}"/>
              </a:ext>
            </a:extLst>
          </p:cNvPr>
          <p:cNvSpPr/>
          <p:nvPr userDrawn="1"/>
        </p:nvSpPr>
        <p:spPr>
          <a:xfrm>
            <a:off x="9346011"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6" name="Textfeld 6">
            <a:extLst>
              <a:ext uri="{FF2B5EF4-FFF2-40B4-BE49-F238E27FC236}">
                <a16:creationId xmlns:a16="http://schemas.microsoft.com/office/drawing/2014/main" id="{A2B4D24D-76DC-E489-19CD-DA212D6A88E6}"/>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bg1"/>
                </a:solidFill>
              </a:rPr>
              <a:t>1</a:t>
            </a:r>
            <a:endParaRPr lang="en-US" dirty="0">
              <a:solidFill>
                <a:schemeClr val="bg1"/>
              </a:solidFill>
            </a:endParaRPr>
          </a:p>
        </p:txBody>
      </p:sp>
      <p:sp>
        <p:nvSpPr>
          <p:cNvPr id="7" name="Oval 6">
            <a:extLst>
              <a:ext uri="{FF2B5EF4-FFF2-40B4-BE49-F238E27FC236}">
                <a16:creationId xmlns:a16="http://schemas.microsoft.com/office/drawing/2014/main" id="{10E47F1F-FACE-770C-A7C2-BCB118B89AA7}"/>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9">
            <a:extLst>
              <a:ext uri="{FF2B5EF4-FFF2-40B4-BE49-F238E27FC236}">
                <a16:creationId xmlns:a16="http://schemas.microsoft.com/office/drawing/2014/main" id="{90CC8842-6388-223A-5827-937E6C080661}"/>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6DD9993A-14AD-857F-C9A8-BBBAD5AFD03A}"/>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11">
            <a:extLst>
              <a:ext uri="{FF2B5EF4-FFF2-40B4-BE49-F238E27FC236}">
                <a16:creationId xmlns:a16="http://schemas.microsoft.com/office/drawing/2014/main" id="{07921C20-ABCB-8614-2B26-B75AEA13386F}"/>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CD959C78-C501-FAA1-87AB-F5B6E625B8BC}"/>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13">
            <a:extLst>
              <a:ext uri="{FF2B5EF4-FFF2-40B4-BE49-F238E27FC236}">
                <a16:creationId xmlns:a16="http://schemas.microsoft.com/office/drawing/2014/main" id="{99BB8EEC-2A70-F5D4-326F-6843ACED3814}"/>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5A40B646-3A15-8822-1937-DA9B75BFB8FD}"/>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6">
            <a:extLst>
              <a:ext uri="{FF2B5EF4-FFF2-40B4-BE49-F238E27FC236}">
                <a16:creationId xmlns:a16="http://schemas.microsoft.com/office/drawing/2014/main" id="{F303C89E-EA87-7C06-9269-1410411F2A94}"/>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3D29CAD1-39A8-0797-DC03-3B2CAAE487BF}"/>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19">
            <a:extLst>
              <a:ext uri="{FF2B5EF4-FFF2-40B4-BE49-F238E27FC236}">
                <a16:creationId xmlns:a16="http://schemas.microsoft.com/office/drawing/2014/main" id="{DB75B3DA-C224-BF1C-1DF7-C552B6F6B730}"/>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42A8D510-B5A2-0286-1CFD-C1408434DC21}"/>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4">
            <a:extLst>
              <a:ext uri="{FF2B5EF4-FFF2-40B4-BE49-F238E27FC236}">
                <a16:creationId xmlns:a16="http://schemas.microsoft.com/office/drawing/2014/main" id="{1353EBAA-62D3-C200-3481-616A72892104}"/>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1</a:t>
            </a:r>
            <a:endParaRPr lang="en-US" sz="7200" dirty="0"/>
          </a:p>
        </p:txBody>
      </p:sp>
      <p:sp>
        <p:nvSpPr>
          <p:cNvPr id="24" name="Text Placeholder 23">
            <a:extLst>
              <a:ext uri="{FF2B5EF4-FFF2-40B4-BE49-F238E27FC236}">
                <a16:creationId xmlns:a16="http://schemas.microsoft.com/office/drawing/2014/main" id="{99A576C8-1DDC-FEE0-A140-802266B86C1C}"/>
              </a:ext>
            </a:extLst>
          </p:cNvPr>
          <p:cNvSpPr>
            <a:spLocks noGrp="1"/>
          </p:cNvSpPr>
          <p:nvPr>
            <p:ph type="body" sz="quarter" idx="13" hasCustomPrompt="1"/>
          </p:nvPr>
        </p:nvSpPr>
        <p:spPr>
          <a:xfrm>
            <a:off x="598488" y="2232024"/>
            <a:ext cx="5976937" cy="4392613"/>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5" name="Text Placeholder 23">
            <a:extLst>
              <a:ext uri="{FF2B5EF4-FFF2-40B4-BE49-F238E27FC236}">
                <a16:creationId xmlns:a16="http://schemas.microsoft.com/office/drawing/2014/main" id="{797F31B8-1C07-6D69-827D-93BC7DBF2F73}"/>
              </a:ext>
            </a:extLst>
          </p:cNvPr>
          <p:cNvSpPr>
            <a:spLocks noGrp="1"/>
          </p:cNvSpPr>
          <p:nvPr>
            <p:ph type="body" sz="quarter" idx="14" hasCustomPrompt="1"/>
          </p:nvPr>
        </p:nvSpPr>
        <p:spPr>
          <a:xfrm>
            <a:off x="598488" y="1943633"/>
            <a:ext cx="5976937"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27" name="Straight Connector 26">
            <a:extLst>
              <a:ext uri="{FF2B5EF4-FFF2-40B4-BE49-F238E27FC236}">
                <a16:creationId xmlns:a16="http://schemas.microsoft.com/office/drawing/2014/main" id="{985223BA-123F-2112-EA34-98B3CF5A196E}"/>
              </a:ext>
            </a:extLst>
          </p:cNvPr>
          <p:cNvCxnSpPr/>
          <p:nvPr userDrawn="1"/>
        </p:nvCxnSpPr>
        <p:spPr>
          <a:xfrm>
            <a:off x="598488" y="2159657"/>
            <a:ext cx="59769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Text Placeholder 23">
            <a:extLst>
              <a:ext uri="{FF2B5EF4-FFF2-40B4-BE49-F238E27FC236}">
                <a16:creationId xmlns:a16="http://schemas.microsoft.com/office/drawing/2014/main" id="{CBCDD306-2CDD-1182-BDBA-0C22B2A40508}"/>
              </a:ext>
            </a:extLst>
          </p:cNvPr>
          <p:cNvSpPr>
            <a:spLocks noGrp="1"/>
          </p:cNvSpPr>
          <p:nvPr>
            <p:ph type="body" sz="quarter" idx="15" hasCustomPrompt="1"/>
          </p:nvPr>
        </p:nvSpPr>
        <p:spPr>
          <a:xfrm>
            <a:off x="6865191" y="2232024"/>
            <a:ext cx="5976937" cy="4392613"/>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9" name="Text Placeholder 23">
            <a:extLst>
              <a:ext uri="{FF2B5EF4-FFF2-40B4-BE49-F238E27FC236}">
                <a16:creationId xmlns:a16="http://schemas.microsoft.com/office/drawing/2014/main" id="{6690F5D8-BE0B-FD4A-3268-EC09DD2BDC9D}"/>
              </a:ext>
            </a:extLst>
          </p:cNvPr>
          <p:cNvSpPr>
            <a:spLocks noGrp="1"/>
          </p:cNvSpPr>
          <p:nvPr>
            <p:ph type="body" sz="quarter" idx="16" hasCustomPrompt="1"/>
          </p:nvPr>
        </p:nvSpPr>
        <p:spPr>
          <a:xfrm>
            <a:off x="6863630" y="1943633"/>
            <a:ext cx="5976937"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0" name="Straight Connector 29">
            <a:extLst>
              <a:ext uri="{FF2B5EF4-FFF2-40B4-BE49-F238E27FC236}">
                <a16:creationId xmlns:a16="http://schemas.microsoft.com/office/drawing/2014/main" id="{B920240A-14DF-AFB1-6CFF-209BABC28F23}"/>
              </a:ext>
            </a:extLst>
          </p:cNvPr>
          <p:cNvCxnSpPr/>
          <p:nvPr userDrawn="1"/>
        </p:nvCxnSpPr>
        <p:spPr>
          <a:xfrm>
            <a:off x="6863630" y="2159657"/>
            <a:ext cx="59769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1934"/>
      </p:ext>
    </p:extLst>
  </p:cSld>
  <p:clrMapOvr>
    <a:masterClrMapping/>
  </p:clrMapOvr>
  <p:extLst>
    <p:ext uri="{DCECCB84-F9BA-43D5-87BE-67443E8EF086}">
      <p15:sldGuideLst xmlns:p15="http://schemas.microsoft.com/office/powerpoint/2012/main">
        <p15:guide id="1" pos="4142" userDrawn="1">
          <p15:clr>
            <a:srgbClr val="FBAE40"/>
          </p15:clr>
        </p15:guide>
        <p15:guide id="2" pos="432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Content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2</a:t>
            </a:r>
            <a:endParaRPr lang="en-US" sz="7200" dirty="0"/>
          </a:p>
        </p:txBody>
      </p:sp>
      <p:cxnSp>
        <p:nvCxnSpPr>
          <p:cNvPr id="35" name="Gerade Verbindung 31">
            <a:extLst>
              <a:ext uri="{FF2B5EF4-FFF2-40B4-BE49-F238E27FC236}">
                <a16:creationId xmlns:a16="http://schemas.microsoft.com/office/drawing/2014/main" id="{D95DE55D-420C-1532-58DA-D7759E8E0206}"/>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E024704-6071-FB85-E6F4-79A6938E0F69}"/>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7" name="Textfeld 6">
            <a:extLst>
              <a:ext uri="{FF2B5EF4-FFF2-40B4-BE49-F238E27FC236}">
                <a16:creationId xmlns:a16="http://schemas.microsoft.com/office/drawing/2014/main" id="{F78683B5-A35E-B4AB-E2CE-560899397F1B}"/>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38" name="Oval 37">
            <a:extLst>
              <a:ext uri="{FF2B5EF4-FFF2-40B4-BE49-F238E27FC236}">
                <a16:creationId xmlns:a16="http://schemas.microsoft.com/office/drawing/2014/main" id="{579BF520-F631-8BF4-FE05-159889B96892}"/>
              </a:ext>
            </a:extLst>
          </p:cNvPr>
          <p:cNvSpPr/>
          <p:nvPr userDrawn="1"/>
        </p:nvSpPr>
        <p:spPr>
          <a:xfrm>
            <a:off x="9853816"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39" name="Textfeld 9">
            <a:extLst>
              <a:ext uri="{FF2B5EF4-FFF2-40B4-BE49-F238E27FC236}">
                <a16:creationId xmlns:a16="http://schemas.microsoft.com/office/drawing/2014/main" id="{4DF1D84E-F357-6E8C-1B2A-CDD113456105}"/>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solidFill>
                  <a:schemeClr val="bg1"/>
                </a:solidFill>
              </a:rPr>
              <a:t>2</a:t>
            </a:r>
            <a:endParaRPr lang="en-US" dirty="0">
              <a:solidFill>
                <a:schemeClr val="bg1"/>
              </a:solidFill>
            </a:endParaRPr>
          </a:p>
        </p:txBody>
      </p:sp>
      <p:sp>
        <p:nvSpPr>
          <p:cNvPr id="40" name="Oval 39">
            <a:extLst>
              <a:ext uri="{FF2B5EF4-FFF2-40B4-BE49-F238E27FC236}">
                <a16:creationId xmlns:a16="http://schemas.microsoft.com/office/drawing/2014/main" id="{0E38F432-300A-38AB-A59E-61753431E5C3}"/>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1" name="Textfeld 11">
            <a:extLst>
              <a:ext uri="{FF2B5EF4-FFF2-40B4-BE49-F238E27FC236}">
                <a16:creationId xmlns:a16="http://schemas.microsoft.com/office/drawing/2014/main" id="{01277817-331F-A66A-C743-73EB16C90BBB}"/>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42" name="Oval 41">
            <a:extLst>
              <a:ext uri="{FF2B5EF4-FFF2-40B4-BE49-F238E27FC236}">
                <a16:creationId xmlns:a16="http://schemas.microsoft.com/office/drawing/2014/main" id="{68A2BC83-B371-6C76-A66F-1EFFC66C625A}"/>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3" name="Textfeld 13">
            <a:extLst>
              <a:ext uri="{FF2B5EF4-FFF2-40B4-BE49-F238E27FC236}">
                <a16:creationId xmlns:a16="http://schemas.microsoft.com/office/drawing/2014/main" id="{C47C1B9D-D1F1-054F-ADE7-BEC8AF063894}"/>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44" name="Oval 43">
            <a:extLst>
              <a:ext uri="{FF2B5EF4-FFF2-40B4-BE49-F238E27FC236}">
                <a16:creationId xmlns:a16="http://schemas.microsoft.com/office/drawing/2014/main" id="{7F9E4628-31B0-D73F-94DE-33AEF1EC97E1}"/>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5" name="Textfeld 16">
            <a:extLst>
              <a:ext uri="{FF2B5EF4-FFF2-40B4-BE49-F238E27FC236}">
                <a16:creationId xmlns:a16="http://schemas.microsoft.com/office/drawing/2014/main" id="{7A0E6589-B614-93AC-8315-5DC9337F6FE6}"/>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46" name="Oval 45">
            <a:extLst>
              <a:ext uri="{FF2B5EF4-FFF2-40B4-BE49-F238E27FC236}">
                <a16:creationId xmlns:a16="http://schemas.microsoft.com/office/drawing/2014/main" id="{26EFA4EF-4DE9-7AD9-CAB6-123D003E3343}"/>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7" name="Textfeld 19">
            <a:extLst>
              <a:ext uri="{FF2B5EF4-FFF2-40B4-BE49-F238E27FC236}">
                <a16:creationId xmlns:a16="http://schemas.microsoft.com/office/drawing/2014/main" id="{A97CA276-9BD7-35DC-7646-18E57EC463BA}"/>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48" name="Oval 47">
            <a:extLst>
              <a:ext uri="{FF2B5EF4-FFF2-40B4-BE49-F238E27FC236}">
                <a16:creationId xmlns:a16="http://schemas.microsoft.com/office/drawing/2014/main" id="{1B31B12A-A0C0-8612-151E-3A8584FD655F}"/>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9" name="Textfeld 34">
            <a:extLst>
              <a:ext uri="{FF2B5EF4-FFF2-40B4-BE49-F238E27FC236}">
                <a16:creationId xmlns:a16="http://schemas.microsoft.com/office/drawing/2014/main" id="{7937DAA3-7EED-9F33-885C-6E42BB6CDCC7}"/>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Tree>
    <p:extLst>
      <p:ext uri="{BB962C8B-B14F-4D97-AF65-F5344CB8AC3E}">
        <p14:creationId xmlns:p14="http://schemas.microsoft.com/office/powerpoint/2010/main" val="1707272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2 - detail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424855-12A4-0A3E-FBC2-8A49553F1FEB}"/>
              </a:ext>
            </a:extLst>
          </p:cNvPr>
          <p:cNvSpPr/>
          <p:nvPr userDrawn="1"/>
        </p:nvSpPr>
        <p:spPr>
          <a:xfrm>
            <a:off x="598488" y="2231665"/>
            <a:ext cx="2520999" cy="44644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sp>
        <p:nvSpPr>
          <p:cNvPr id="8" name="Rectangle 7">
            <a:extLst>
              <a:ext uri="{FF2B5EF4-FFF2-40B4-BE49-F238E27FC236}">
                <a16:creationId xmlns:a16="http://schemas.microsoft.com/office/drawing/2014/main" id="{2C1F1907-782C-DD6E-4E16-50E00995F283}"/>
              </a:ext>
            </a:extLst>
          </p:cNvPr>
          <p:cNvSpPr/>
          <p:nvPr userDrawn="1"/>
        </p:nvSpPr>
        <p:spPr>
          <a:xfrm>
            <a:off x="3379653" y="2231665"/>
            <a:ext cx="2520999" cy="44644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sp>
        <p:nvSpPr>
          <p:cNvPr id="9" name="Rectangle 8">
            <a:extLst>
              <a:ext uri="{FF2B5EF4-FFF2-40B4-BE49-F238E27FC236}">
                <a16:creationId xmlns:a16="http://schemas.microsoft.com/office/drawing/2014/main" id="{654BF272-6156-F8F0-021D-E8F45AAB196F}"/>
              </a:ext>
            </a:extLst>
          </p:cNvPr>
          <p:cNvSpPr/>
          <p:nvPr userDrawn="1"/>
        </p:nvSpPr>
        <p:spPr>
          <a:xfrm>
            <a:off x="6160817" y="2231665"/>
            <a:ext cx="2520999" cy="44644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2</a:t>
            </a:r>
            <a:endParaRPr lang="en-US" sz="7200" dirty="0"/>
          </a:p>
        </p:txBody>
      </p:sp>
      <p:cxnSp>
        <p:nvCxnSpPr>
          <p:cNvPr id="35" name="Gerade Verbindung 31">
            <a:extLst>
              <a:ext uri="{FF2B5EF4-FFF2-40B4-BE49-F238E27FC236}">
                <a16:creationId xmlns:a16="http://schemas.microsoft.com/office/drawing/2014/main" id="{D95DE55D-420C-1532-58DA-D7759E8E0206}"/>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E024704-6071-FB85-E6F4-79A6938E0F69}"/>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7" name="Textfeld 6">
            <a:extLst>
              <a:ext uri="{FF2B5EF4-FFF2-40B4-BE49-F238E27FC236}">
                <a16:creationId xmlns:a16="http://schemas.microsoft.com/office/drawing/2014/main" id="{F78683B5-A35E-B4AB-E2CE-560899397F1B}"/>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38" name="Oval 37">
            <a:extLst>
              <a:ext uri="{FF2B5EF4-FFF2-40B4-BE49-F238E27FC236}">
                <a16:creationId xmlns:a16="http://schemas.microsoft.com/office/drawing/2014/main" id="{579BF520-F631-8BF4-FE05-159889B96892}"/>
              </a:ext>
            </a:extLst>
          </p:cNvPr>
          <p:cNvSpPr/>
          <p:nvPr userDrawn="1"/>
        </p:nvSpPr>
        <p:spPr>
          <a:xfrm>
            <a:off x="9853816"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39" name="Textfeld 9">
            <a:extLst>
              <a:ext uri="{FF2B5EF4-FFF2-40B4-BE49-F238E27FC236}">
                <a16:creationId xmlns:a16="http://schemas.microsoft.com/office/drawing/2014/main" id="{4DF1D84E-F357-6E8C-1B2A-CDD113456105}"/>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solidFill>
                  <a:schemeClr val="bg1"/>
                </a:solidFill>
              </a:rPr>
              <a:t>2</a:t>
            </a:r>
            <a:endParaRPr lang="en-US" dirty="0">
              <a:solidFill>
                <a:schemeClr val="bg1"/>
              </a:solidFill>
            </a:endParaRPr>
          </a:p>
        </p:txBody>
      </p:sp>
      <p:sp>
        <p:nvSpPr>
          <p:cNvPr id="40" name="Oval 39">
            <a:extLst>
              <a:ext uri="{FF2B5EF4-FFF2-40B4-BE49-F238E27FC236}">
                <a16:creationId xmlns:a16="http://schemas.microsoft.com/office/drawing/2014/main" id="{0E38F432-300A-38AB-A59E-61753431E5C3}"/>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1" name="Textfeld 11">
            <a:extLst>
              <a:ext uri="{FF2B5EF4-FFF2-40B4-BE49-F238E27FC236}">
                <a16:creationId xmlns:a16="http://schemas.microsoft.com/office/drawing/2014/main" id="{01277817-331F-A66A-C743-73EB16C90BBB}"/>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42" name="Oval 41">
            <a:extLst>
              <a:ext uri="{FF2B5EF4-FFF2-40B4-BE49-F238E27FC236}">
                <a16:creationId xmlns:a16="http://schemas.microsoft.com/office/drawing/2014/main" id="{68A2BC83-B371-6C76-A66F-1EFFC66C625A}"/>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3" name="Textfeld 13">
            <a:extLst>
              <a:ext uri="{FF2B5EF4-FFF2-40B4-BE49-F238E27FC236}">
                <a16:creationId xmlns:a16="http://schemas.microsoft.com/office/drawing/2014/main" id="{C47C1B9D-D1F1-054F-ADE7-BEC8AF063894}"/>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44" name="Oval 43">
            <a:extLst>
              <a:ext uri="{FF2B5EF4-FFF2-40B4-BE49-F238E27FC236}">
                <a16:creationId xmlns:a16="http://schemas.microsoft.com/office/drawing/2014/main" id="{7F9E4628-31B0-D73F-94DE-33AEF1EC97E1}"/>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5" name="Textfeld 16">
            <a:extLst>
              <a:ext uri="{FF2B5EF4-FFF2-40B4-BE49-F238E27FC236}">
                <a16:creationId xmlns:a16="http://schemas.microsoft.com/office/drawing/2014/main" id="{7A0E6589-B614-93AC-8315-5DC9337F6FE6}"/>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46" name="Oval 45">
            <a:extLst>
              <a:ext uri="{FF2B5EF4-FFF2-40B4-BE49-F238E27FC236}">
                <a16:creationId xmlns:a16="http://schemas.microsoft.com/office/drawing/2014/main" id="{26EFA4EF-4DE9-7AD9-CAB6-123D003E3343}"/>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7" name="Textfeld 19">
            <a:extLst>
              <a:ext uri="{FF2B5EF4-FFF2-40B4-BE49-F238E27FC236}">
                <a16:creationId xmlns:a16="http://schemas.microsoft.com/office/drawing/2014/main" id="{A97CA276-9BD7-35DC-7646-18E57EC463BA}"/>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48" name="Oval 47">
            <a:extLst>
              <a:ext uri="{FF2B5EF4-FFF2-40B4-BE49-F238E27FC236}">
                <a16:creationId xmlns:a16="http://schemas.microsoft.com/office/drawing/2014/main" id="{1B31B12A-A0C0-8612-151E-3A8584FD655F}"/>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9" name="Textfeld 34">
            <a:extLst>
              <a:ext uri="{FF2B5EF4-FFF2-40B4-BE49-F238E27FC236}">
                <a16:creationId xmlns:a16="http://schemas.microsoft.com/office/drawing/2014/main" id="{7937DAA3-7EED-9F33-885C-6E42BB6CDCC7}"/>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6" name="TextBox 5">
            <a:extLst>
              <a:ext uri="{FF2B5EF4-FFF2-40B4-BE49-F238E27FC236}">
                <a16:creationId xmlns:a16="http://schemas.microsoft.com/office/drawing/2014/main" id="{A506B62E-B797-9BE0-C251-538308283C7C}"/>
              </a:ext>
            </a:extLst>
          </p:cNvPr>
          <p:cNvSpPr txBox="1"/>
          <p:nvPr userDrawn="1"/>
        </p:nvSpPr>
        <p:spPr>
          <a:xfrm>
            <a:off x="598488" y="1907629"/>
            <a:ext cx="8065615" cy="216024"/>
          </a:xfrm>
          <a:prstGeom prst="rect">
            <a:avLst/>
          </a:prstGeom>
          <a:noFill/>
        </p:spPr>
        <p:txBody>
          <a:bodyPr wrap="square" lIns="0" tIns="0" rIns="0" bIns="0" rtlCol="0">
            <a:noAutofit/>
          </a:bodyPr>
          <a:lstStyle/>
          <a:p>
            <a:pPr algn="l"/>
            <a:r>
              <a:rPr lang="en-US" sz="1200" b="1">
                <a:latin typeface="+mn-lt"/>
              </a:rPr>
              <a:t>Brief description of the business idea</a:t>
            </a:r>
            <a:endParaRPr lang="en-US" sz="1200" b="1" dirty="0">
              <a:latin typeface="+mn-lt"/>
            </a:endParaRPr>
          </a:p>
        </p:txBody>
      </p:sp>
      <p:sp>
        <p:nvSpPr>
          <p:cNvPr id="10" name="TextBox 9">
            <a:extLst>
              <a:ext uri="{FF2B5EF4-FFF2-40B4-BE49-F238E27FC236}">
                <a16:creationId xmlns:a16="http://schemas.microsoft.com/office/drawing/2014/main" id="{C45D527A-BA5F-F775-9570-DBABA0A43831}"/>
              </a:ext>
            </a:extLst>
          </p:cNvPr>
          <p:cNvSpPr txBox="1"/>
          <p:nvPr userDrawn="1"/>
        </p:nvSpPr>
        <p:spPr>
          <a:xfrm>
            <a:off x="598488" y="2394374"/>
            <a:ext cx="2520999" cy="341347"/>
          </a:xfrm>
          <a:prstGeom prst="rect">
            <a:avLst/>
          </a:prstGeom>
          <a:noFill/>
        </p:spPr>
        <p:txBody>
          <a:bodyPr wrap="square" lIns="0" tIns="0" rIns="0" bIns="0" rtlCol="0">
            <a:noAutofit/>
          </a:bodyPr>
          <a:lstStyle/>
          <a:p>
            <a:pPr algn="ctr"/>
            <a:r>
              <a:rPr lang="en-US" sz="1600">
                <a:solidFill>
                  <a:srgbClr val="FF0000"/>
                </a:solidFill>
              </a:rPr>
              <a:t>What we do</a:t>
            </a:r>
            <a:endParaRPr lang="en-US" sz="1600" dirty="0">
              <a:solidFill>
                <a:srgbClr val="FF0000"/>
              </a:solidFill>
            </a:endParaRPr>
          </a:p>
        </p:txBody>
      </p:sp>
      <p:sp>
        <p:nvSpPr>
          <p:cNvPr id="11" name="TextBox 10">
            <a:extLst>
              <a:ext uri="{FF2B5EF4-FFF2-40B4-BE49-F238E27FC236}">
                <a16:creationId xmlns:a16="http://schemas.microsoft.com/office/drawing/2014/main" id="{1AFB7164-AACB-50B1-18EC-2C03921729DE}"/>
              </a:ext>
            </a:extLst>
          </p:cNvPr>
          <p:cNvSpPr txBox="1"/>
          <p:nvPr userDrawn="1"/>
        </p:nvSpPr>
        <p:spPr>
          <a:xfrm>
            <a:off x="3379653" y="2394374"/>
            <a:ext cx="2520999" cy="341347"/>
          </a:xfrm>
          <a:prstGeom prst="rect">
            <a:avLst/>
          </a:prstGeom>
          <a:noFill/>
        </p:spPr>
        <p:txBody>
          <a:bodyPr wrap="square" lIns="0" tIns="0" rIns="0" bIns="0" rtlCol="0">
            <a:noAutofit/>
          </a:bodyPr>
          <a:lstStyle/>
          <a:p>
            <a:pPr algn="ctr"/>
            <a:r>
              <a:rPr lang="en-US" sz="1600">
                <a:solidFill>
                  <a:srgbClr val="FF0000"/>
                </a:solidFill>
              </a:rPr>
              <a:t>Company presence</a:t>
            </a:r>
            <a:endParaRPr lang="en-US" sz="1600" dirty="0">
              <a:solidFill>
                <a:srgbClr val="FF0000"/>
              </a:solidFill>
            </a:endParaRPr>
          </a:p>
        </p:txBody>
      </p:sp>
      <p:sp>
        <p:nvSpPr>
          <p:cNvPr id="12" name="TextBox 11">
            <a:extLst>
              <a:ext uri="{FF2B5EF4-FFF2-40B4-BE49-F238E27FC236}">
                <a16:creationId xmlns:a16="http://schemas.microsoft.com/office/drawing/2014/main" id="{2EB27CFE-2C64-3175-9B80-9D12216A0582}"/>
              </a:ext>
            </a:extLst>
          </p:cNvPr>
          <p:cNvSpPr txBox="1"/>
          <p:nvPr userDrawn="1"/>
        </p:nvSpPr>
        <p:spPr>
          <a:xfrm>
            <a:off x="6160817" y="2394374"/>
            <a:ext cx="2520999" cy="341347"/>
          </a:xfrm>
          <a:prstGeom prst="rect">
            <a:avLst/>
          </a:prstGeom>
          <a:noFill/>
        </p:spPr>
        <p:txBody>
          <a:bodyPr wrap="square" lIns="0" tIns="0" rIns="0" bIns="0" rtlCol="0">
            <a:noAutofit/>
          </a:bodyPr>
          <a:lstStyle/>
          <a:p>
            <a:pPr algn="ctr"/>
            <a:r>
              <a:rPr lang="en-US" sz="1600">
                <a:solidFill>
                  <a:srgbClr val="FF0000"/>
                </a:solidFill>
              </a:rPr>
              <a:t>Business</a:t>
            </a:r>
            <a:endParaRPr lang="en-US" sz="1600" dirty="0">
              <a:solidFill>
                <a:srgbClr val="FF0000"/>
              </a:solidFill>
            </a:endParaRPr>
          </a:p>
        </p:txBody>
      </p:sp>
      <p:pic>
        <p:nvPicPr>
          <p:cNvPr id="13" name="Grafik 69">
            <a:extLst>
              <a:ext uri="{FF2B5EF4-FFF2-40B4-BE49-F238E27FC236}">
                <a16:creationId xmlns:a16="http://schemas.microsoft.com/office/drawing/2014/main" id="{CDCF676F-4082-7DE9-CD4D-1E25EA17086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3757" y="2465875"/>
            <a:ext cx="2291471" cy="1841948"/>
          </a:xfrm>
          <a:prstGeom prst="rect">
            <a:avLst/>
          </a:prstGeom>
        </p:spPr>
      </p:pic>
      <p:pic>
        <p:nvPicPr>
          <p:cNvPr id="14" name="Grafik 71">
            <a:extLst>
              <a:ext uri="{FF2B5EF4-FFF2-40B4-BE49-F238E27FC236}">
                <a16:creationId xmlns:a16="http://schemas.microsoft.com/office/drawing/2014/main" id="{AC55ED7C-7A96-FDE1-CBF9-232F32A99C4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75871" y="2877648"/>
            <a:ext cx="1609499" cy="1293760"/>
          </a:xfrm>
          <a:prstGeom prst="rect">
            <a:avLst/>
          </a:prstGeom>
        </p:spPr>
      </p:pic>
      <p:pic>
        <p:nvPicPr>
          <p:cNvPr id="15" name="Grafik 73">
            <a:extLst>
              <a:ext uri="{FF2B5EF4-FFF2-40B4-BE49-F238E27FC236}">
                <a16:creationId xmlns:a16="http://schemas.microsoft.com/office/drawing/2014/main" id="{934B66EA-F993-5C90-DBCC-3DBEB928CCB8}"/>
              </a:ext>
            </a:extLst>
          </p:cNvPr>
          <p:cNvPicPr>
            <a:picLocks noChangeAspect="1"/>
          </p:cNvPicPr>
          <p:nvPr userDrawn="1"/>
        </p:nvPicPr>
        <p:blipFill rotWithShape="1">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b="4193"/>
          <a:stretch/>
        </p:blipFill>
        <p:spPr>
          <a:xfrm>
            <a:off x="3695551" y="2776657"/>
            <a:ext cx="1832837" cy="1411522"/>
          </a:xfrm>
          <a:prstGeom prst="rect">
            <a:avLst/>
          </a:prstGeom>
        </p:spPr>
      </p:pic>
      <p:sp>
        <p:nvSpPr>
          <p:cNvPr id="17" name="Text Placeholder 16">
            <a:extLst>
              <a:ext uri="{FF2B5EF4-FFF2-40B4-BE49-F238E27FC236}">
                <a16:creationId xmlns:a16="http://schemas.microsoft.com/office/drawing/2014/main" id="{E8A0E7FF-4326-B4E3-ECB9-13F3CE65F67D}"/>
              </a:ext>
            </a:extLst>
          </p:cNvPr>
          <p:cNvSpPr>
            <a:spLocks noGrp="1"/>
          </p:cNvSpPr>
          <p:nvPr>
            <p:ph type="body" sz="quarter" idx="13" hasCustomPrompt="1"/>
          </p:nvPr>
        </p:nvSpPr>
        <p:spPr>
          <a:xfrm>
            <a:off x="683757" y="4392614"/>
            <a:ext cx="2351543" cy="2232024"/>
          </a:xfrm>
        </p:spPr>
        <p:txBody>
          <a:bodyPr/>
          <a:lstStyle>
            <a:lvl1pPr>
              <a:defRPr sz="1200"/>
            </a:lvl1pPr>
            <a:lvl2pPr>
              <a:defRPr sz="1200"/>
            </a:lvl2pPr>
            <a:lvl3pPr>
              <a:defRPr sz="1200"/>
            </a:lvl3pPr>
            <a:lvl4pPr>
              <a:defRPr sz="1200"/>
            </a:lvl4pPr>
            <a:lvl5pPr>
              <a:defRPr sz="12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18" name="Text Placeholder 16">
            <a:extLst>
              <a:ext uri="{FF2B5EF4-FFF2-40B4-BE49-F238E27FC236}">
                <a16:creationId xmlns:a16="http://schemas.microsoft.com/office/drawing/2014/main" id="{6475D076-EA7E-A1EB-0BB0-B601A2BAA12D}"/>
              </a:ext>
            </a:extLst>
          </p:cNvPr>
          <p:cNvSpPr>
            <a:spLocks noGrp="1"/>
          </p:cNvSpPr>
          <p:nvPr>
            <p:ph type="body" sz="quarter" idx="14" hasCustomPrompt="1"/>
          </p:nvPr>
        </p:nvSpPr>
        <p:spPr>
          <a:xfrm>
            <a:off x="3464380" y="4392614"/>
            <a:ext cx="2351543" cy="2232024"/>
          </a:xfrm>
        </p:spPr>
        <p:txBody>
          <a:bodyPr/>
          <a:lstStyle>
            <a:lvl1pPr>
              <a:defRPr sz="1200"/>
            </a:lvl1pPr>
            <a:lvl2pPr>
              <a:defRPr sz="1200"/>
            </a:lvl2pPr>
            <a:lvl3pPr>
              <a:defRPr sz="1200"/>
            </a:lvl3pPr>
            <a:lvl4pPr>
              <a:defRPr sz="1200"/>
            </a:lvl4pPr>
            <a:lvl5pPr>
              <a:defRPr sz="12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4" name="Text Placeholder 16">
            <a:extLst>
              <a:ext uri="{FF2B5EF4-FFF2-40B4-BE49-F238E27FC236}">
                <a16:creationId xmlns:a16="http://schemas.microsoft.com/office/drawing/2014/main" id="{13EF348D-F20F-20D9-639F-5D304293553C}"/>
              </a:ext>
            </a:extLst>
          </p:cNvPr>
          <p:cNvSpPr>
            <a:spLocks noGrp="1"/>
          </p:cNvSpPr>
          <p:nvPr>
            <p:ph type="body" sz="quarter" idx="15" hasCustomPrompt="1"/>
          </p:nvPr>
        </p:nvSpPr>
        <p:spPr>
          <a:xfrm>
            <a:off x="6245544" y="4392614"/>
            <a:ext cx="2351543" cy="2232024"/>
          </a:xfrm>
        </p:spPr>
        <p:txBody>
          <a:bodyPr/>
          <a:lstStyle>
            <a:lvl1pPr>
              <a:defRPr sz="1200"/>
            </a:lvl1pPr>
            <a:lvl2pPr>
              <a:defRPr sz="1200"/>
            </a:lvl2pPr>
            <a:lvl3pPr>
              <a:defRPr sz="1200"/>
            </a:lvl3pPr>
            <a:lvl4pPr>
              <a:defRPr sz="1200"/>
            </a:lvl4pPr>
            <a:lvl5pPr>
              <a:defRPr sz="12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5" name="Text Placeholder 16">
            <a:extLst>
              <a:ext uri="{FF2B5EF4-FFF2-40B4-BE49-F238E27FC236}">
                <a16:creationId xmlns:a16="http://schemas.microsoft.com/office/drawing/2014/main" id="{B1F51F73-27D9-FE53-0C7B-220E5139C792}"/>
              </a:ext>
            </a:extLst>
          </p:cNvPr>
          <p:cNvSpPr>
            <a:spLocks noGrp="1"/>
          </p:cNvSpPr>
          <p:nvPr>
            <p:ph type="body" sz="quarter" idx="16" hasCustomPrompt="1"/>
          </p:nvPr>
        </p:nvSpPr>
        <p:spPr>
          <a:xfrm>
            <a:off x="9185693" y="2270836"/>
            <a:ext cx="3655595" cy="4353801"/>
          </a:xfrm>
        </p:spPr>
        <p:txBody>
          <a:bodyPr/>
          <a:lstStyle>
            <a:lvl1pPr>
              <a:defRPr sz="1200"/>
            </a:lvl1pPr>
            <a:lvl2pPr>
              <a:defRPr sz="1200"/>
            </a:lvl2pPr>
            <a:lvl3pPr>
              <a:defRPr sz="1200"/>
            </a:lvl3pPr>
            <a:lvl4pPr>
              <a:defRPr sz="1200"/>
            </a:lvl4pPr>
            <a:lvl5pPr>
              <a:defRPr sz="12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6" name="TextBox 25">
            <a:extLst>
              <a:ext uri="{FF2B5EF4-FFF2-40B4-BE49-F238E27FC236}">
                <a16:creationId xmlns:a16="http://schemas.microsoft.com/office/drawing/2014/main" id="{4CE08E37-8F27-5FE7-3CF4-5F034BFAAA7B}"/>
              </a:ext>
            </a:extLst>
          </p:cNvPr>
          <p:cNvSpPr txBox="1"/>
          <p:nvPr userDrawn="1"/>
        </p:nvSpPr>
        <p:spPr>
          <a:xfrm>
            <a:off x="9185693" y="1907629"/>
            <a:ext cx="3654000" cy="216024"/>
          </a:xfrm>
          <a:prstGeom prst="rect">
            <a:avLst/>
          </a:prstGeom>
          <a:noFill/>
        </p:spPr>
        <p:txBody>
          <a:bodyPr wrap="square" lIns="0" tIns="0" rIns="0" bIns="0" rtlCol="0">
            <a:noAutofit/>
          </a:bodyPr>
          <a:lstStyle/>
          <a:p>
            <a:pPr algn="l"/>
            <a:r>
              <a:rPr lang="en-US" sz="1200" b="1">
                <a:latin typeface="+mn-lt"/>
              </a:rPr>
              <a:t>Milestones / Company history</a:t>
            </a:r>
            <a:endParaRPr lang="en-US" sz="1200" b="1" dirty="0">
              <a:latin typeface="+mn-lt"/>
            </a:endParaRPr>
          </a:p>
        </p:txBody>
      </p:sp>
      <p:cxnSp>
        <p:nvCxnSpPr>
          <p:cNvPr id="27" name="Gerade Verbindung 41">
            <a:extLst>
              <a:ext uri="{FF2B5EF4-FFF2-40B4-BE49-F238E27FC236}">
                <a16:creationId xmlns:a16="http://schemas.microsoft.com/office/drawing/2014/main" id="{E5CC4007-54F3-FA30-B34B-7009B9A83E98}"/>
              </a:ext>
            </a:extLst>
          </p:cNvPr>
          <p:cNvCxnSpPr>
            <a:cxnSpLocks/>
          </p:cNvCxnSpPr>
          <p:nvPr userDrawn="1"/>
        </p:nvCxnSpPr>
        <p:spPr>
          <a:xfrm>
            <a:off x="8895481" y="1904093"/>
            <a:ext cx="0" cy="4795734"/>
          </a:xfrm>
          <a:prstGeom prst="line">
            <a:avLst/>
          </a:prstGeom>
          <a:ln w="19050">
            <a:solidFill>
              <a:schemeClr val="tx2"/>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7047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 Impres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2</a:t>
            </a:r>
            <a:endParaRPr lang="en-US" sz="7200" dirty="0"/>
          </a:p>
        </p:txBody>
      </p:sp>
      <p:cxnSp>
        <p:nvCxnSpPr>
          <p:cNvPr id="35" name="Gerade Verbindung 31">
            <a:extLst>
              <a:ext uri="{FF2B5EF4-FFF2-40B4-BE49-F238E27FC236}">
                <a16:creationId xmlns:a16="http://schemas.microsoft.com/office/drawing/2014/main" id="{D95DE55D-420C-1532-58DA-D7759E8E0206}"/>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E024704-6071-FB85-E6F4-79A6938E0F69}"/>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7" name="Textfeld 6">
            <a:extLst>
              <a:ext uri="{FF2B5EF4-FFF2-40B4-BE49-F238E27FC236}">
                <a16:creationId xmlns:a16="http://schemas.microsoft.com/office/drawing/2014/main" id="{F78683B5-A35E-B4AB-E2CE-560899397F1B}"/>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38" name="Oval 37">
            <a:extLst>
              <a:ext uri="{FF2B5EF4-FFF2-40B4-BE49-F238E27FC236}">
                <a16:creationId xmlns:a16="http://schemas.microsoft.com/office/drawing/2014/main" id="{579BF520-F631-8BF4-FE05-159889B96892}"/>
              </a:ext>
            </a:extLst>
          </p:cNvPr>
          <p:cNvSpPr/>
          <p:nvPr userDrawn="1"/>
        </p:nvSpPr>
        <p:spPr>
          <a:xfrm>
            <a:off x="9853816"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39" name="Textfeld 9">
            <a:extLst>
              <a:ext uri="{FF2B5EF4-FFF2-40B4-BE49-F238E27FC236}">
                <a16:creationId xmlns:a16="http://schemas.microsoft.com/office/drawing/2014/main" id="{4DF1D84E-F357-6E8C-1B2A-CDD113456105}"/>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solidFill>
                  <a:schemeClr val="bg1"/>
                </a:solidFill>
              </a:rPr>
              <a:t>2</a:t>
            </a:r>
            <a:endParaRPr lang="en-US" dirty="0">
              <a:solidFill>
                <a:schemeClr val="bg1"/>
              </a:solidFill>
            </a:endParaRPr>
          </a:p>
        </p:txBody>
      </p:sp>
      <p:sp>
        <p:nvSpPr>
          <p:cNvPr id="40" name="Oval 39">
            <a:extLst>
              <a:ext uri="{FF2B5EF4-FFF2-40B4-BE49-F238E27FC236}">
                <a16:creationId xmlns:a16="http://schemas.microsoft.com/office/drawing/2014/main" id="{0E38F432-300A-38AB-A59E-61753431E5C3}"/>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1" name="Textfeld 11">
            <a:extLst>
              <a:ext uri="{FF2B5EF4-FFF2-40B4-BE49-F238E27FC236}">
                <a16:creationId xmlns:a16="http://schemas.microsoft.com/office/drawing/2014/main" id="{01277817-331F-A66A-C743-73EB16C90BBB}"/>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42" name="Oval 41">
            <a:extLst>
              <a:ext uri="{FF2B5EF4-FFF2-40B4-BE49-F238E27FC236}">
                <a16:creationId xmlns:a16="http://schemas.microsoft.com/office/drawing/2014/main" id="{68A2BC83-B371-6C76-A66F-1EFFC66C625A}"/>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3" name="Textfeld 13">
            <a:extLst>
              <a:ext uri="{FF2B5EF4-FFF2-40B4-BE49-F238E27FC236}">
                <a16:creationId xmlns:a16="http://schemas.microsoft.com/office/drawing/2014/main" id="{C47C1B9D-D1F1-054F-ADE7-BEC8AF063894}"/>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44" name="Oval 43">
            <a:extLst>
              <a:ext uri="{FF2B5EF4-FFF2-40B4-BE49-F238E27FC236}">
                <a16:creationId xmlns:a16="http://schemas.microsoft.com/office/drawing/2014/main" id="{7F9E4628-31B0-D73F-94DE-33AEF1EC97E1}"/>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5" name="Textfeld 16">
            <a:extLst>
              <a:ext uri="{FF2B5EF4-FFF2-40B4-BE49-F238E27FC236}">
                <a16:creationId xmlns:a16="http://schemas.microsoft.com/office/drawing/2014/main" id="{7A0E6589-B614-93AC-8315-5DC9337F6FE6}"/>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46" name="Oval 45">
            <a:extLst>
              <a:ext uri="{FF2B5EF4-FFF2-40B4-BE49-F238E27FC236}">
                <a16:creationId xmlns:a16="http://schemas.microsoft.com/office/drawing/2014/main" id="{26EFA4EF-4DE9-7AD9-CAB6-123D003E3343}"/>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7" name="Textfeld 19">
            <a:extLst>
              <a:ext uri="{FF2B5EF4-FFF2-40B4-BE49-F238E27FC236}">
                <a16:creationId xmlns:a16="http://schemas.microsoft.com/office/drawing/2014/main" id="{A97CA276-9BD7-35DC-7646-18E57EC463BA}"/>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48" name="Oval 47">
            <a:extLst>
              <a:ext uri="{FF2B5EF4-FFF2-40B4-BE49-F238E27FC236}">
                <a16:creationId xmlns:a16="http://schemas.microsoft.com/office/drawing/2014/main" id="{1B31B12A-A0C0-8612-151E-3A8584FD655F}"/>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9" name="Textfeld 34">
            <a:extLst>
              <a:ext uri="{FF2B5EF4-FFF2-40B4-BE49-F238E27FC236}">
                <a16:creationId xmlns:a16="http://schemas.microsoft.com/office/drawing/2014/main" id="{7937DAA3-7EED-9F33-885C-6E42BB6CDCC7}"/>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6" name="TextBox 5">
            <a:extLst>
              <a:ext uri="{FF2B5EF4-FFF2-40B4-BE49-F238E27FC236}">
                <a16:creationId xmlns:a16="http://schemas.microsoft.com/office/drawing/2014/main" id="{A506B62E-B797-9BE0-C251-538308283C7C}"/>
              </a:ext>
            </a:extLst>
          </p:cNvPr>
          <p:cNvSpPr txBox="1"/>
          <p:nvPr userDrawn="1"/>
        </p:nvSpPr>
        <p:spPr>
          <a:xfrm>
            <a:off x="598488" y="1907629"/>
            <a:ext cx="8065615" cy="216024"/>
          </a:xfrm>
          <a:prstGeom prst="rect">
            <a:avLst/>
          </a:prstGeom>
          <a:noFill/>
        </p:spPr>
        <p:txBody>
          <a:bodyPr wrap="square" lIns="0" tIns="0" rIns="0" bIns="0" rtlCol="0">
            <a:noAutofit/>
          </a:bodyPr>
          <a:lstStyle/>
          <a:p>
            <a:pPr algn="l"/>
            <a:r>
              <a:rPr lang="en-US" sz="1200" b="1" noProof="0" dirty="0">
                <a:latin typeface="+mn-lt"/>
              </a:rPr>
              <a:t>Images of company and/or business</a:t>
            </a:r>
          </a:p>
        </p:txBody>
      </p:sp>
      <p:sp>
        <p:nvSpPr>
          <p:cNvPr id="25" name="Text Placeholder 16">
            <a:extLst>
              <a:ext uri="{FF2B5EF4-FFF2-40B4-BE49-F238E27FC236}">
                <a16:creationId xmlns:a16="http://schemas.microsoft.com/office/drawing/2014/main" id="{B1F51F73-27D9-FE53-0C7B-220E5139C792}"/>
              </a:ext>
            </a:extLst>
          </p:cNvPr>
          <p:cNvSpPr>
            <a:spLocks noGrp="1"/>
          </p:cNvSpPr>
          <p:nvPr>
            <p:ph type="body" sz="quarter" idx="16" hasCustomPrompt="1"/>
          </p:nvPr>
        </p:nvSpPr>
        <p:spPr>
          <a:xfrm>
            <a:off x="9185693" y="2270836"/>
            <a:ext cx="3655595" cy="4353801"/>
          </a:xfrm>
        </p:spPr>
        <p:txBody>
          <a:bodyPr/>
          <a:lstStyle>
            <a:lvl1pPr>
              <a:defRPr sz="1200"/>
            </a:lvl1pPr>
            <a:lvl2pPr>
              <a:defRPr sz="1200"/>
            </a:lvl2pPr>
            <a:lvl3pPr>
              <a:defRPr sz="1200"/>
            </a:lvl3pPr>
            <a:lvl4pPr>
              <a:defRPr sz="1200"/>
            </a:lvl4pPr>
            <a:lvl5pPr>
              <a:defRPr sz="12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0" name="Picture Placeholder 19">
            <a:extLst>
              <a:ext uri="{FF2B5EF4-FFF2-40B4-BE49-F238E27FC236}">
                <a16:creationId xmlns:a16="http://schemas.microsoft.com/office/drawing/2014/main" id="{1411A663-85D2-9973-9CAB-47EA290E9096}"/>
              </a:ext>
            </a:extLst>
          </p:cNvPr>
          <p:cNvSpPr>
            <a:spLocks noGrp="1"/>
          </p:cNvSpPr>
          <p:nvPr>
            <p:ph type="pic" sz="quarter" idx="17" hasCustomPrompt="1"/>
          </p:nvPr>
        </p:nvSpPr>
        <p:spPr>
          <a:xfrm>
            <a:off x="598487" y="2232025"/>
            <a:ext cx="3384000" cy="4464050"/>
          </a:xfrm>
        </p:spPr>
        <p:txBody>
          <a:bodyPr/>
          <a:lstStyle>
            <a:lvl1pPr marL="0" indent="0" algn="ctr">
              <a:buNone/>
              <a:defRPr/>
            </a:lvl1pPr>
          </a:lstStyle>
          <a:p>
            <a:r>
              <a:rPr lang="en-US"/>
              <a:t>Bild durch Klicken auf Symbol hinzufügen</a:t>
            </a:r>
            <a:endParaRPr lang="en-US" dirty="0"/>
          </a:p>
        </p:txBody>
      </p:sp>
      <p:sp>
        <p:nvSpPr>
          <p:cNvPr id="21" name="Picture Placeholder 19">
            <a:extLst>
              <a:ext uri="{FF2B5EF4-FFF2-40B4-BE49-F238E27FC236}">
                <a16:creationId xmlns:a16="http://schemas.microsoft.com/office/drawing/2014/main" id="{FAB4E54C-E55D-2E78-B0D2-908606D462A3}"/>
              </a:ext>
            </a:extLst>
          </p:cNvPr>
          <p:cNvSpPr>
            <a:spLocks noGrp="1"/>
          </p:cNvSpPr>
          <p:nvPr>
            <p:ph type="pic" sz="quarter" idx="18" hasCustomPrompt="1"/>
          </p:nvPr>
        </p:nvSpPr>
        <p:spPr>
          <a:xfrm>
            <a:off x="4415631" y="2232025"/>
            <a:ext cx="3837600" cy="4464050"/>
          </a:xfrm>
        </p:spPr>
        <p:txBody>
          <a:bodyPr/>
          <a:lstStyle>
            <a:lvl1pPr marL="0" indent="0" algn="ctr">
              <a:buNone/>
              <a:defRPr/>
            </a:lvl1pPr>
          </a:lstStyle>
          <a:p>
            <a:r>
              <a:rPr lang="en-US"/>
              <a:t>Bild durch Klicken auf Symbol hinzufügen</a:t>
            </a:r>
            <a:endParaRPr lang="en-US" dirty="0"/>
          </a:p>
        </p:txBody>
      </p:sp>
    </p:spTree>
    <p:extLst>
      <p:ext uri="{BB962C8B-B14F-4D97-AF65-F5344CB8AC3E}">
        <p14:creationId xmlns:p14="http://schemas.microsoft.com/office/powerpoint/2010/main" val="2379421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2 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2</a:t>
            </a:r>
            <a:endParaRPr lang="en-US" sz="7200" dirty="0"/>
          </a:p>
        </p:txBody>
      </p:sp>
      <p:cxnSp>
        <p:nvCxnSpPr>
          <p:cNvPr id="35" name="Gerade Verbindung 31">
            <a:extLst>
              <a:ext uri="{FF2B5EF4-FFF2-40B4-BE49-F238E27FC236}">
                <a16:creationId xmlns:a16="http://schemas.microsoft.com/office/drawing/2014/main" id="{D95DE55D-420C-1532-58DA-D7759E8E0206}"/>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E024704-6071-FB85-E6F4-79A6938E0F69}"/>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7" name="Textfeld 6">
            <a:extLst>
              <a:ext uri="{FF2B5EF4-FFF2-40B4-BE49-F238E27FC236}">
                <a16:creationId xmlns:a16="http://schemas.microsoft.com/office/drawing/2014/main" id="{F78683B5-A35E-B4AB-E2CE-560899397F1B}"/>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38" name="Oval 37">
            <a:extLst>
              <a:ext uri="{FF2B5EF4-FFF2-40B4-BE49-F238E27FC236}">
                <a16:creationId xmlns:a16="http://schemas.microsoft.com/office/drawing/2014/main" id="{579BF520-F631-8BF4-FE05-159889B96892}"/>
              </a:ext>
            </a:extLst>
          </p:cNvPr>
          <p:cNvSpPr/>
          <p:nvPr userDrawn="1"/>
        </p:nvSpPr>
        <p:spPr>
          <a:xfrm>
            <a:off x="9853816"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39" name="Textfeld 9">
            <a:extLst>
              <a:ext uri="{FF2B5EF4-FFF2-40B4-BE49-F238E27FC236}">
                <a16:creationId xmlns:a16="http://schemas.microsoft.com/office/drawing/2014/main" id="{4DF1D84E-F357-6E8C-1B2A-CDD113456105}"/>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solidFill>
                  <a:schemeClr val="bg1"/>
                </a:solidFill>
              </a:rPr>
              <a:t>2</a:t>
            </a:r>
            <a:endParaRPr lang="en-US" dirty="0">
              <a:solidFill>
                <a:schemeClr val="bg1"/>
              </a:solidFill>
            </a:endParaRPr>
          </a:p>
        </p:txBody>
      </p:sp>
      <p:sp>
        <p:nvSpPr>
          <p:cNvPr id="40" name="Oval 39">
            <a:extLst>
              <a:ext uri="{FF2B5EF4-FFF2-40B4-BE49-F238E27FC236}">
                <a16:creationId xmlns:a16="http://schemas.microsoft.com/office/drawing/2014/main" id="{0E38F432-300A-38AB-A59E-61753431E5C3}"/>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1" name="Textfeld 11">
            <a:extLst>
              <a:ext uri="{FF2B5EF4-FFF2-40B4-BE49-F238E27FC236}">
                <a16:creationId xmlns:a16="http://schemas.microsoft.com/office/drawing/2014/main" id="{01277817-331F-A66A-C743-73EB16C90BBB}"/>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42" name="Oval 41">
            <a:extLst>
              <a:ext uri="{FF2B5EF4-FFF2-40B4-BE49-F238E27FC236}">
                <a16:creationId xmlns:a16="http://schemas.microsoft.com/office/drawing/2014/main" id="{68A2BC83-B371-6C76-A66F-1EFFC66C625A}"/>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3" name="Textfeld 13">
            <a:extLst>
              <a:ext uri="{FF2B5EF4-FFF2-40B4-BE49-F238E27FC236}">
                <a16:creationId xmlns:a16="http://schemas.microsoft.com/office/drawing/2014/main" id="{C47C1B9D-D1F1-054F-ADE7-BEC8AF063894}"/>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44" name="Oval 43">
            <a:extLst>
              <a:ext uri="{FF2B5EF4-FFF2-40B4-BE49-F238E27FC236}">
                <a16:creationId xmlns:a16="http://schemas.microsoft.com/office/drawing/2014/main" id="{7F9E4628-31B0-D73F-94DE-33AEF1EC97E1}"/>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5" name="Textfeld 16">
            <a:extLst>
              <a:ext uri="{FF2B5EF4-FFF2-40B4-BE49-F238E27FC236}">
                <a16:creationId xmlns:a16="http://schemas.microsoft.com/office/drawing/2014/main" id="{7A0E6589-B614-93AC-8315-5DC9337F6FE6}"/>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46" name="Oval 45">
            <a:extLst>
              <a:ext uri="{FF2B5EF4-FFF2-40B4-BE49-F238E27FC236}">
                <a16:creationId xmlns:a16="http://schemas.microsoft.com/office/drawing/2014/main" id="{26EFA4EF-4DE9-7AD9-CAB6-123D003E3343}"/>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7" name="Textfeld 19">
            <a:extLst>
              <a:ext uri="{FF2B5EF4-FFF2-40B4-BE49-F238E27FC236}">
                <a16:creationId xmlns:a16="http://schemas.microsoft.com/office/drawing/2014/main" id="{A97CA276-9BD7-35DC-7646-18E57EC463BA}"/>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48" name="Oval 47">
            <a:extLst>
              <a:ext uri="{FF2B5EF4-FFF2-40B4-BE49-F238E27FC236}">
                <a16:creationId xmlns:a16="http://schemas.microsoft.com/office/drawing/2014/main" id="{1B31B12A-A0C0-8612-151E-3A8584FD655F}"/>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9" name="Textfeld 34">
            <a:extLst>
              <a:ext uri="{FF2B5EF4-FFF2-40B4-BE49-F238E27FC236}">
                <a16:creationId xmlns:a16="http://schemas.microsoft.com/office/drawing/2014/main" id="{7937DAA3-7EED-9F33-885C-6E42BB6CDCC7}"/>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3" name="Text Placeholder 21">
            <a:extLst>
              <a:ext uri="{FF2B5EF4-FFF2-40B4-BE49-F238E27FC236}">
                <a16:creationId xmlns:a16="http://schemas.microsoft.com/office/drawing/2014/main" id="{2FB1231E-D5ED-8E38-8EAB-3547D766C255}"/>
              </a:ext>
            </a:extLst>
          </p:cNvPr>
          <p:cNvSpPr>
            <a:spLocks noGrp="1"/>
          </p:cNvSpPr>
          <p:nvPr>
            <p:ph type="body" sz="quarter" idx="13" hasCustomPrompt="1"/>
          </p:nvPr>
        </p:nvSpPr>
        <p:spPr>
          <a:xfrm>
            <a:off x="9891713" y="1800225"/>
            <a:ext cx="2949575" cy="5084763"/>
          </a:xfrm>
          <a:solidFill>
            <a:schemeClr val="accent4">
              <a:lumMod val="20000"/>
              <a:lumOff val="80000"/>
            </a:schemeClr>
          </a:solidFill>
        </p:spPr>
        <p:txBody>
          <a:bodyPr lIns="144000" tIns="144000" rIns="144000" bIns="144000"/>
          <a:lstStyle>
            <a:lvl1pPr marL="0" indent="0">
              <a:buNone/>
              <a:defRPr sz="1200">
                <a:solidFill>
                  <a:schemeClr val="tx2"/>
                </a:solidFill>
                <a:latin typeface="Frutiger 55" pitchFamily="50" charset="0"/>
              </a:defRPr>
            </a:lvl1pPr>
            <a:lvl2pPr marL="3175" indent="0">
              <a:spcBef>
                <a:spcPts val="600"/>
              </a:spcBef>
              <a:buNone/>
              <a:defRPr sz="1200"/>
            </a:lvl2pPr>
            <a:lvl3pPr marL="180975" indent="-180975">
              <a:spcBef>
                <a:spcPts val="600"/>
              </a:spcBef>
              <a:defRPr sz="1200"/>
            </a:lvl3pPr>
            <a:lvl4pPr marL="360363" indent="-177800">
              <a:spcBef>
                <a:spcPts val="600"/>
              </a:spcBef>
              <a:defRPr sz="1200"/>
            </a:lvl4pPr>
            <a:lvl5pPr marL="539750" indent="-180975">
              <a:spcBef>
                <a:spcPts val="600"/>
              </a:spcBef>
              <a:defRPr sz="1200"/>
            </a:lvl5pPr>
          </a:lstStyle>
          <a:p>
            <a:pPr lvl="0"/>
            <a:r>
              <a:rPr lang="en-US" dirty="0"/>
              <a:t>Brief summary</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Tree>
    <p:extLst>
      <p:ext uri="{BB962C8B-B14F-4D97-AF65-F5344CB8AC3E}">
        <p14:creationId xmlns:p14="http://schemas.microsoft.com/office/powerpoint/2010/main" val="2194899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3</a:t>
            </a:r>
            <a:endParaRPr lang="en-US" sz="7200" dirty="0"/>
          </a:p>
        </p:txBody>
      </p:sp>
      <p:cxnSp>
        <p:nvCxnSpPr>
          <p:cNvPr id="3" name="Gerade Verbindung 31">
            <a:extLst>
              <a:ext uri="{FF2B5EF4-FFF2-40B4-BE49-F238E27FC236}">
                <a16:creationId xmlns:a16="http://schemas.microsoft.com/office/drawing/2014/main" id="{9E6218A9-E44B-18C7-F921-B48964CAAD0A}"/>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B5DAB79-B982-17D7-1C26-F5FEDC9B19E6}"/>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6" name="Textfeld 6">
            <a:extLst>
              <a:ext uri="{FF2B5EF4-FFF2-40B4-BE49-F238E27FC236}">
                <a16:creationId xmlns:a16="http://schemas.microsoft.com/office/drawing/2014/main" id="{5F793185-5A6D-4966-0F8A-BD56B1D821A0}"/>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t>1</a:t>
            </a:r>
            <a:endParaRPr lang="en-US" dirty="0"/>
          </a:p>
        </p:txBody>
      </p:sp>
      <p:sp>
        <p:nvSpPr>
          <p:cNvPr id="7" name="Oval 6">
            <a:extLst>
              <a:ext uri="{FF2B5EF4-FFF2-40B4-BE49-F238E27FC236}">
                <a16:creationId xmlns:a16="http://schemas.microsoft.com/office/drawing/2014/main" id="{0B82756B-24FD-5D70-F1DA-8564AEF6A1D5}"/>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9">
            <a:extLst>
              <a:ext uri="{FF2B5EF4-FFF2-40B4-BE49-F238E27FC236}">
                <a16:creationId xmlns:a16="http://schemas.microsoft.com/office/drawing/2014/main" id="{BDC925B6-3655-1297-D698-7F46F22DBEED}"/>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D27F7516-DC34-FC67-A0CA-687A89DEB5AF}"/>
              </a:ext>
            </a:extLst>
          </p:cNvPr>
          <p:cNvSpPr/>
          <p:nvPr userDrawn="1"/>
        </p:nvSpPr>
        <p:spPr>
          <a:xfrm>
            <a:off x="10361467"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11">
            <a:extLst>
              <a:ext uri="{FF2B5EF4-FFF2-40B4-BE49-F238E27FC236}">
                <a16:creationId xmlns:a16="http://schemas.microsoft.com/office/drawing/2014/main" id="{52155B1B-CB96-DD1F-43E3-B0A4C95179DF}"/>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bg1"/>
                </a:solidFill>
              </a:rPr>
              <a:t>3</a:t>
            </a:r>
            <a:endParaRPr lang="en-US" dirty="0">
              <a:solidFill>
                <a:schemeClr val="bg1"/>
              </a:solidFill>
            </a:endParaRPr>
          </a:p>
        </p:txBody>
      </p:sp>
      <p:sp>
        <p:nvSpPr>
          <p:cNvPr id="11" name="Oval 10">
            <a:extLst>
              <a:ext uri="{FF2B5EF4-FFF2-40B4-BE49-F238E27FC236}">
                <a16:creationId xmlns:a16="http://schemas.microsoft.com/office/drawing/2014/main" id="{C903A8B0-864E-4B76-1DEC-517634AE295B}"/>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13">
            <a:extLst>
              <a:ext uri="{FF2B5EF4-FFF2-40B4-BE49-F238E27FC236}">
                <a16:creationId xmlns:a16="http://schemas.microsoft.com/office/drawing/2014/main" id="{F1049FC3-ED6F-B260-FB61-CCC8F80567CD}"/>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1C3D0F5C-8BF7-A8A7-0FA9-9D00465F6FF4}"/>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6">
            <a:extLst>
              <a:ext uri="{FF2B5EF4-FFF2-40B4-BE49-F238E27FC236}">
                <a16:creationId xmlns:a16="http://schemas.microsoft.com/office/drawing/2014/main" id="{6FC50BB7-808D-1ABE-769B-1196761A3901}"/>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500EDED6-4681-517E-1077-3A76BA8282D8}"/>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19">
            <a:extLst>
              <a:ext uri="{FF2B5EF4-FFF2-40B4-BE49-F238E27FC236}">
                <a16:creationId xmlns:a16="http://schemas.microsoft.com/office/drawing/2014/main" id="{AABDA37C-0DE9-DF2C-8CEC-81FBC476D082}"/>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24B8C690-113C-D393-75C3-098F3577F616}"/>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4">
            <a:extLst>
              <a:ext uri="{FF2B5EF4-FFF2-40B4-BE49-F238E27FC236}">
                <a16:creationId xmlns:a16="http://schemas.microsoft.com/office/drawing/2014/main" id="{81CEA024-EB93-A4A9-35A2-8B8FB2D57953}"/>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1" name="Text Placeholder 20">
            <a:extLst>
              <a:ext uri="{FF2B5EF4-FFF2-40B4-BE49-F238E27FC236}">
                <a16:creationId xmlns:a16="http://schemas.microsoft.com/office/drawing/2014/main" id="{B35B5F63-B15A-B71A-DB7B-1831256E73CB}"/>
              </a:ext>
            </a:extLst>
          </p:cNvPr>
          <p:cNvSpPr>
            <a:spLocks noGrp="1"/>
          </p:cNvSpPr>
          <p:nvPr>
            <p:ph type="body" sz="quarter" idx="13"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4085929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3 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3</a:t>
            </a:r>
            <a:endParaRPr lang="en-US" sz="7200" dirty="0"/>
          </a:p>
        </p:txBody>
      </p:sp>
      <p:cxnSp>
        <p:nvCxnSpPr>
          <p:cNvPr id="3" name="Gerade Verbindung 31">
            <a:extLst>
              <a:ext uri="{FF2B5EF4-FFF2-40B4-BE49-F238E27FC236}">
                <a16:creationId xmlns:a16="http://schemas.microsoft.com/office/drawing/2014/main" id="{9E6218A9-E44B-18C7-F921-B48964CAAD0A}"/>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B5DAB79-B982-17D7-1C26-F5FEDC9B19E6}"/>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6" name="Textfeld 6">
            <a:extLst>
              <a:ext uri="{FF2B5EF4-FFF2-40B4-BE49-F238E27FC236}">
                <a16:creationId xmlns:a16="http://schemas.microsoft.com/office/drawing/2014/main" id="{5F793185-5A6D-4966-0F8A-BD56B1D821A0}"/>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t>1</a:t>
            </a:r>
            <a:endParaRPr lang="en-US" dirty="0"/>
          </a:p>
        </p:txBody>
      </p:sp>
      <p:sp>
        <p:nvSpPr>
          <p:cNvPr id="7" name="Oval 6">
            <a:extLst>
              <a:ext uri="{FF2B5EF4-FFF2-40B4-BE49-F238E27FC236}">
                <a16:creationId xmlns:a16="http://schemas.microsoft.com/office/drawing/2014/main" id="{0B82756B-24FD-5D70-F1DA-8564AEF6A1D5}"/>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9">
            <a:extLst>
              <a:ext uri="{FF2B5EF4-FFF2-40B4-BE49-F238E27FC236}">
                <a16:creationId xmlns:a16="http://schemas.microsoft.com/office/drawing/2014/main" id="{BDC925B6-3655-1297-D698-7F46F22DBEED}"/>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D27F7516-DC34-FC67-A0CA-687A89DEB5AF}"/>
              </a:ext>
            </a:extLst>
          </p:cNvPr>
          <p:cNvSpPr/>
          <p:nvPr userDrawn="1"/>
        </p:nvSpPr>
        <p:spPr>
          <a:xfrm>
            <a:off x="10361467"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11">
            <a:extLst>
              <a:ext uri="{FF2B5EF4-FFF2-40B4-BE49-F238E27FC236}">
                <a16:creationId xmlns:a16="http://schemas.microsoft.com/office/drawing/2014/main" id="{52155B1B-CB96-DD1F-43E3-B0A4C95179DF}"/>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bg1"/>
                </a:solidFill>
              </a:rPr>
              <a:t>3</a:t>
            </a:r>
            <a:endParaRPr lang="en-US" dirty="0">
              <a:solidFill>
                <a:schemeClr val="bg1"/>
              </a:solidFill>
            </a:endParaRPr>
          </a:p>
        </p:txBody>
      </p:sp>
      <p:sp>
        <p:nvSpPr>
          <p:cNvPr id="11" name="Oval 10">
            <a:extLst>
              <a:ext uri="{FF2B5EF4-FFF2-40B4-BE49-F238E27FC236}">
                <a16:creationId xmlns:a16="http://schemas.microsoft.com/office/drawing/2014/main" id="{C903A8B0-864E-4B76-1DEC-517634AE295B}"/>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13">
            <a:extLst>
              <a:ext uri="{FF2B5EF4-FFF2-40B4-BE49-F238E27FC236}">
                <a16:creationId xmlns:a16="http://schemas.microsoft.com/office/drawing/2014/main" id="{F1049FC3-ED6F-B260-FB61-CCC8F80567CD}"/>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1C3D0F5C-8BF7-A8A7-0FA9-9D00465F6FF4}"/>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6">
            <a:extLst>
              <a:ext uri="{FF2B5EF4-FFF2-40B4-BE49-F238E27FC236}">
                <a16:creationId xmlns:a16="http://schemas.microsoft.com/office/drawing/2014/main" id="{6FC50BB7-808D-1ABE-769B-1196761A3901}"/>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500EDED6-4681-517E-1077-3A76BA8282D8}"/>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19">
            <a:extLst>
              <a:ext uri="{FF2B5EF4-FFF2-40B4-BE49-F238E27FC236}">
                <a16:creationId xmlns:a16="http://schemas.microsoft.com/office/drawing/2014/main" id="{AABDA37C-0DE9-DF2C-8CEC-81FBC476D082}"/>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24B8C690-113C-D393-75C3-098F3577F616}"/>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4">
            <a:extLst>
              <a:ext uri="{FF2B5EF4-FFF2-40B4-BE49-F238E27FC236}">
                <a16:creationId xmlns:a16="http://schemas.microsoft.com/office/drawing/2014/main" id="{81CEA024-EB93-A4A9-35A2-8B8FB2D57953}"/>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0" name="Text Placeholder 21">
            <a:extLst>
              <a:ext uri="{FF2B5EF4-FFF2-40B4-BE49-F238E27FC236}">
                <a16:creationId xmlns:a16="http://schemas.microsoft.com/office/drawing/2014/main" id="{0C45B74D-551E-F163-0867-79A4BDA18462}"/>
              </a:ext>
            </a:extLst>
          </p:cNvPr>
          <p:cNvSpPr>
            <a:spLocks noGrp="1"/>
          </p:cNvSpPr>
          <p:nvPr>
            <p:ph type="body" sz="quarter" idx="13" hasCustomPrompt="1"/>
          </p:nvPr>
        </p:nvSpPr>
        <p:spPr>
          <a:xfrm>
            <a:off x="9891713" y="1800225"/>
            <a:ext cx="2949575" cy="5084763"/>
          </a:xfrm>
          <a:solidFill>
            <a:schemeClr val="accent4">
              <a:lumMod val="20000"/>
              <a:lumOff val="80000"/>
            </a:schemeClr>
          </a:solidFill>
        </p:spPr>
        <p:txBody>
          <a:bodyPr lIns="144000" tIns="144000" rIns="144000" bIns="144000"/>
          <a:lstStyle>
            <a:lvl1pPr marL="0" indent="0">
              <a:buNone/>
              <a:defRPr sz="1200">
                <a:solidFill>
                  <a:schemeClr val="tx2"/>
                </a:solidFill>
                <a:latin typeface="Frutiger 55" pitchFamily="50" charset="0"/>
              </a:defRPr>
            </a:lvl1pPr>
            <a:lvl2pPr marL="3175" indent="0">
              <a:spcBef>
                <a:spcPts val="600"/>
              </a:spcBef>
              <a:buNone/>
              <a:defRPr sz="1200"/>
            </a:lvl2pPr>
            <a:lvl3pPr marL="180975" indent="-180975">
              <a:spcBef>
                <a:spcPts val="600"/>
              </a:spcBef>
              <a:defRPr sz="1200"/>
            </a:lvl3pPr>
            <a:lvl4pPr marL="360363" indent="-177800">
              <a:spcBef>
                <a:spcPts val="600"/>
              </a:spcBef>
              <a:defRPr sz="1200"/>
            </a:lvl4pPr>
            <a:lvl5pPr marL="539750" indent="-180975">
              <a:spcBef>
                <a:spcPts val="600"/>
              </a:spcBef>
              <a:defRPr sz="1200"/>
            </a:lvl5pPr>
          </a:lstStyle>
          <a:p>
            <a:pPr marL="0" marR="0" lvl="0" indent="0" algn="l" defTabSz="1007943"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Brief summary</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2" name="Text Placeholder 20">
            <a:extLst>
              <a:ext uri="{FF2B5EF4-FFF2-40B4-BE49-F238E27FC236}">
                <a16:creationId xmlns:a16="http://schemas.microsoft.com/office/drawing/2014/main" id="{6A1A00E8-F36F-4D35-42C4-7B5B9FD3BFA9}"/>
              </a:ext>
            </a:extLst>
          </p:cNvPr>
          <p:cNvSpPr>
            <a:spLocks noGrp="1"/>
          </p:cNvSpPr>
          <p:nvPr>
            <p:ph type="body" sz="quarter" idx="14"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1539922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3 - 4 Portrai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3</a:t>
            </a:r>
            <a:endParaRPr lang="en-US" sz="7200" dirty="0"/>
          </a:p>
        </p:txBody>
      </p:sp>
      <p:cxnSp>
        <p:nvCxnSpPr>
          <p:cNvPr id="3" name="Gerade Verbindung 31">
            <a:extLst>
              <a:ext uri="{FF2B5EF4-FFF2-40B4-BE49-F238E27FC236}">
                <a16:creationId xmlns:a16="http://schemas.microsoft.com/office/drawing/2014/main" id="{9E6218A9-E44B-18C7-F921-B48964CAAD0A}"/>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B5DAB79-B982-17D7-1C26-F5FEDC9B19E6}"/>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6" name="Textfeld 6">
            <a:extLst>
              <a:ext uri="{FF2B5EF4-FFF2-40B4-BE49-F238E27FC236}">
                <a16:creationId xmlns:a16="http://schemas.microsoft.com/office/drawing/2014/main" id="{5F793185-5A6D-4966-0F8A-BD56B1D821A0}"/>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t>1</a:t>
            </a:r>
            <a:endParaRPr lang="en-US" dirty="0"/>
          </a:p>
        </p:txBody>
      </p:sp>
      <p:sp>
        <p:nvSpPr>
          <p:cNvPr id="7" name="Oval 6">
            <a:extLst>
              <a:ext uri="{FF2B5EF4-FFF2-40B4-BE49-F238E27FC236}">
                <a16:creationId xmlns:a16="http://schemas.microsoft.com/office/drawing/2014/main" id="{0B82756B-24FD-5D70-F1DA-8564AEF6A1D5}"/>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9">
            <a:extLst>
              <a:ext uri="{FF2B5EF4-FFF2-40B4-BE49-F238E27FC236}">
                <a16:creationId xmlns:a16="http://schemas.microsoft.com/office/drawing/2014/main" id="{BDC925B6-3655-1297-D698-7F46F22DBEED}"/>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D27F7516-DC34-FC67-A0CA-687A89DEB5AF}"/>
              </a:ext>
            </a:extLst>
          </p:cNvPr>
          <p:cNvSpPr/>
          <p:nvPr userDrawn="1"/>
        </p:nvSpPr>
        <p:spPr>
          <a:xfrm>
            <a:off x="10361467"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11">
            <a:extLst>
              <a:ext uri="{FF2B5EF4-FFF2-40B4-BE49-F238E27FC236}">
                <a16:creationId xmlns:a16="http://schemas.microsoft.com/office/drawing/2014/main" id="{52155B1B-CB96-DD1F-43E3-B0A4C95179DF}"/>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bg1"/>
                </a:solidFill>
              </a:rPr>
              <a:t>3</a:t>
            </a:r>
            <a:endParaRPr lang="en-US" dirty="0">
              <a:solidFill>
                <a:schemeClr val="bg1"/>
              </a:solidFill>
            </a:endParaRPr>
          </a:p>
        </p:txBody>
      </p:sp>
      <p:sp>
        <p:nvSpPr>
          <p:cNvPr id="11" name="Oval 10">
            <a:extLst>
              <a:ext uri="{FF2B5EF4-FFF2-40B4-BE49-F238E27FC236}">
                <a16:creationId xmlns:a16="http://schemas.microsoft.com/office/drawing/2014/main" id="{C903A8B0-864E-4B76-1DEC-517634AE295B}"/>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13">
            <a:extLst>
              <a:ext uri="{FF2B5EF4-FFF2-40B4-BE49-F238E27FC236}">
                <a16:creationId xmlns:a16="http://schemas.microsoft.com/office/drawing/2014/main" id="{F1049FC3-ED6F-B260-FB61-CCC8F80567CD}"/>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1C3D0F5C-8BF7-A8A7-0FA9-9D00465F6FF4}"/>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6">
            <a:extLst>
              <a:ext uri="{FF2B5EF4-FFF2-40B4-BE49-F238E27FC236}">
                <a16:creationId xmlns:a16="http://schemas.microsoft.com/office/drawing/2014/main" id="{6FC50BB7-808D-1ABE-769B-1196761A3901}"/>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500EDED6-4681-517E-1077-3A76BA8282D8}"/>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19">
            <a:extLst>
              <a:ext uri="{FF2B5EF4-FFF2-40B4-BE49-F238E27FC236}">
                <a16:creationId xmlns:a16="http://schemas.microsoft.com/office/drawing/2014/main" id="{AABDA37C-0DE9-DF2C-8CEC-81FBC476D082}"/>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24B8C690-113C-D393-75C3-098F3577F616}"/>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4">
            <a:extLst>
              <a:ext uri="{FF2B5EF4-FFF2-40B4-BE49-F238E27FC236}">
                <a16:creationId xmlns:a16="http://schemas.microsoft.com/office/drawing/2014/main" id="{81CEA024-EB93-A4A9-35A2-8B8FB2D57953}"/>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0" name="Text Placeholder 21">
            <a:extLst>
              <a:ext uri="{FF2B5EF4-FFF2-40B4-BE49-F238E27FC236}">
                <a16:creationId xmlns:a16="http://schemas.microsoft.com/office/drawing/2014/main" id="{0C45B74D-551E-F163-0867-79A4BDA18462}"/>
              </a:ext>
            </a:extLst>
          </p:cNvPr>
          <p:cNvSpPr>
            <a:spLocks noGrp="1"/>
          </p:cNvSpPr>
          <p:nvPr>
            <p:ph type="body" sz="quarter" idx="13" hasCustomPrompt="1"/>
          </p:nvPr>
        </p:nvSpPr>
        <p:spPr>
          <a:xfrm>
            <a:off x="9891713" y="1800225"/>
            <a:ext cx="2949575" cy="5084763"/>
          </a:xfrm>
          <a:solidFill>
            <a:schemeClr val="accent4">
              <a:lumMod val="20000"/>
              <a:lumOff val="80000"/>
            </a:schemeClr>
          </a:solidFill>
        </p:spPr>
        <p:txBody>
          <a:bodyPr lIns="144000" tIns="144000" rIns="144000" bIns="144000"/>
          <a:lstStyle>
            <a:lvl1pPr marL="0" indent="0">
              <a:buNone/>
              <a:defRPr sz="1200">
                <a:solidFill>
                  <a:schemeClr val="tx2"/>
                </a:solidFill>
                <a:latin typeface="Frutiger 55" pitchFamily="50" charset="0"/>
              </a:defRPr>
            </a:lvl1pPr>
            <a:lvl2pPr marL="3175" indent="0">
              <a:spcBef>
                <a:spcPts val="600"/>
              </a:spcBef>
              <a:buNone/>
              <a:defRPr sz="1200"/>
            </a:lvl2pPr>
            <a:lvl3pPr marL="180975" indent="-180975">
              <a:spcBef>
                <a:spcPts val="600"/>
              </a:spcBef>
              <a:defRPr sz="1200"/>
            </a:lvl3pPr>
            <a:lvl4pPr marL="360363" indent="-177800">
              <a:spcBef>
                <a:spcPts val="600"/>
              </a:spcBef>
              <a:defRPr sz="1200"/>
            </a:lvl4pPr>
            <a:lvl5pPr marL="539750" indent="-180975">
              <a:spcBef>
                <a:spcPts val="600"/>
              </a:spcBef>
              <a:defRPr sz="1200"/>
            </a:lvl5pPr>
          </a:lstStyle>
          <a:p>
            <a:pPr lvl="0"/>
            <a:r>
              <a:rPr lang="en-US" dirty="0"/>
              <a:t>Brief summary</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5" name="Text Placeholder 24">
            <a:extLst>
              <a:ext uri="{FF2B5EF4-FFF2-40B4-BE49-F238E27FC236}">
                <a16:creationId xmlns:a16="http://schemas.microsoft.com/office/drawing/2014/main" id="{F04BF2EC-BC18-6ADD-E55E-7EFC7C0D80A7}"/>
              </a:ext>
            </a:extLst>
          </p:cNvPr>
          <p:cNvSpPr>
            <a:spLocks noGrp="1"/>
          </p:cNvSpPr>
          <p:nvPr>
            <p:ph type="body" sz="quarter" idx="15" hasCustomPrompt="1"/>
          </p:nvPr>
        </p:nvSpPr>
        <p:spPr>
          <a:xfrm>
            <a:off x="2327275" y="1943100"/>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27" name="Picture Placeholder 26">
            <a:extLst>
              <a:ext uri="{FF2B5EF4-FFF2-40B4-BE49-F238E27FC236}">
                <a16:creationId xmlns:a16="http://schemas.microsoft.com/office/drawing/2014/main" id="{392E6847-90DF-5287-BBA3-B11112DD4014}"/>
              </a:ext>
            </a:extLst>
          </p:cNvPr>
          <p:cNvSpPr>
            <a:spLocks noGrp="1"/>
          </p:cNvSpPr>
          <p:nvPr>
            <p:ph type="pic" sz="quarter" idx="16" hasCustomPrompt="1"/>
          </p:nvPr>
        </p:nvSpPr>
        <p:spPr>
          <a:xfrm>
            <a:off x="598488" y="1943100"/>
            <a:ext cx="1548891" cy="1765300"/>
          </a:xfrm>
        </p:spPr>
        <p:txBody>
          <a:bodyPr/>
          <a:lstStyle>
            <a:lvl1pPr marL="0" indent="0" algn="ctr">
              <a:buNone/>
              <a:defRPr/>
            </a:lvl1pPr>
          </a:lstStyle>
          <a:p>
            <a:r>
              <a:rPr lang="en-US"/>
              <a:t>Bild durch Klicken auf Symbol hinzufügen</a:t>
            </a:r>
            <a:endParaRPr lang="en-US" dirty="0"/>
          </a:p>
        </p:txBody>
      </p:sp>
      <p:sp>
        <p:nvSpPr>
          <p:cNvPr id="28" name="Text Placeholder 24">
            <a:extLst>
              <a:ext uri="{FF2B5EF4-FFF2-40B4-BE49-F238E27FC236}">
                <a16:creationId xmlns:a16="http://schemas.microsoft.com/office/drawing/2014/main" id="{1169D368-8C6E-1D09-31B7-90A194EF060D}"/>
              </a:ext>
            </a:extLst>
          </p:cNvPr>
          <p:cNvSpPr>
            <a:spLocks noGrp="1"/>
          </p:cNvSpPr>
          <p:nvPr>
            <p:ph type="body" sz="quarter" idx="17" hasCustomPrompt="1"/>
          </p:nvPr>
        </p:nvSpPr>
        <p:spPr>
          <a:xfrm>
            <a:off x="6467859" y="1943100"/>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29" name="Picture Placeholder 26">
            <a:extLst>
              <a:ext uri="{FF2B5EF4-FFF2-40B4-BE49-F238E27FC236}">
                <a16:creationId xmlns:a16="http://schemas.microsoft.com/office/drawing/2014/main" id="{8B050745-786D-E3EC-288F-F6396E2D4292}"/>
              </a:ext>
            </a:extLst>
          </p:cNvPr>
          <p:cNvSpPr>
            <a:spLocks noGrp="1"/>
          </p:cNvSpPr>
          <p:nvPr>
            <p:ph type="pic" sz="quarter" idx="18" hasCustomPrompt="1"/>
          </p:nvPr>
        </p:nvSpPr>
        <p:spPr>
          <a:xfrm>
            <a:off x="4739072" y="1943100"/>
            <a:ext cx="1548891" cy="1765300"/>
          </a:xfrm>
        </p:spPr>
        <p:txBody>
          <a:bodyPr/>
          <a:lstStyle>
            <a:lvl1pPr marL="0" indent="0" algn="ctr">
              <a:buNone/>
              <a:defRPr/>
            </a:lvl1pPr>
          </a:lstStyle>
          <a:p>
            <a:r>
              <a:rPr lang="en-US"/>
              <a:t>Bild durch Klicken auf Symbol hinzufügen</a:t>
            </a:r>
            <a:endParaRPr lang="en-US" dirty="0"/>
          </a:p>
        </p:txBody>
      </p:sp>
      <p:sp>
        <p:nvSpPr>
          <p:cNvPr id="30" name="Text Placeholder 24">
            <a:extLst>
              <a:ext uri="{FF2B5EF4-FFF2-40B4-BE49-F238E27FC236}">
                <a16:creationId xmlns:a16="http://schemas.microsoft.com/office/drawing/2014/main" id="{75FFD69A-4D97-EEBD-B1CA-9902E3D15633}"/>
              </a:ext>
            </a:extLst>
          </p:cNvPr>
          <p:cNvSpPr>
            <a:spLocks noGrp="1"/>
          </p:cNvSpPr>
          <p:nvPr>
            <p:ph type="body" sz="quarter" idx="19" hasCustomPrompt="1"/>
          </p:nvPr>
        </p:nvSpPr>
        <p:spPr>
          <a:xfrm>
            <a:off x="2327275" y="4392613"/>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31" name="Picture Placeholder 26">
            <a:extLst>
              <a:ext uri="{FF2B5EF4-FFF2-40B4-BE49-F238E27FC236}">
                <a16:creationId xmlns:a16="http://schemas.microsoft.com/office/drawing/2014/main" id="{0DFB718F-4FB7-B97A-7BD5-0EF583BED869}"/>
              </a:ext>
            </a:extLst>
          </p:cNvPr>
          <p:cNvSpPr>
            <a:spLocks noGrp="1"/>
          </p:cNvSpPr>
          <p:nvPr>
            <p:ph type="pic" sz="quarter" idx="20" hasCustomPrompt="1"/>
          </p:nvPr>
        </p:nvSpPr>
        <p:spPr>
          <a:xfrm>
            <a:off x="598488" y="4392613"/>
            <a:ext cx="1548891" cy="1765300"/>
          </a:xfrm>
        </p:spPr>
        <p:txBody>
          <a:bodyPr/>
          <a:lstStyle>
            <a:lvl1pPr marL="0" indent="0" algn="ctr">
              <a:buNone/>
              <a:defRPr/>
            </a:lvl1pPr>
          </a:lstStyle>
          <a:p>
            <a:r>
              <a:rPr lang="en-US"/>
              <a:t>Bild durch Klicken auf Symbol hinzufügen</a:t>
            </a:r>
            <a:endParaRPr lang="en-US" dirty="0"/>
          </a:p>
        </p:txBody>
      </p:sp>
      <p:sp>
        <p:nvSpPr>
          <p:cNvPr id="32" name="Text Placeholder 24">
            <a:extLst>
              <a:ext uri="{FF2B5EF4-FFF2-40B4-BE49-F238E27FC236}">
                <a16:creationId xmlns:a16="http://schemas.microsoft.com/office/drawing/2014/main" id="{1C2A0786-12C7-855E-A645-0A883E4E81F9}"/>
              </a:ext>
            </a:extLst>
          </p:cNvPr>
          <p:cNvSpPr>
            <a:spLocks noGrp="1"/>
          </p:cNvSpPr>
          <p:nvPr>
            <p:ph type="body" sz="quarter" idx="21" hasCustomPrompt="1"/>
          </p:nvPr>
        </p:nvSpPr>
        <p:spPr>
          <a:xfrm>
            <a:off x="6467859" y="4392613"/>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33" name="Picture Placeholder 26">
            <a:extLst>
              <a:ext uri="{FF2B5EF4-FFF2-40B4-BE49-F238E27FC236}">
                <a16:creationId xmlns:a16="http://schemas.microsoft.com/office/drawing/2014/main" id="{DF3451BD-F9B3-08B8-9E28-6BB69D09FA04}"/>
              </a:ext>
            </a:extLst>
          </p:cNvPr>
          <p:cNvSpPr>
            <a:spLocks noGrp="1"/>
          </p:cNvSpPr>
          <p:nvPr>
            <p:ph type="pic" sz="quarter" idx="22" hasCustomPrompt="1"/>
          </p:nvPr>
        </p:nvSpPr>
        <p:spPr>
          <a:xfrm>
            <a:off x="4739072" y="4392613"/>
            <a:ext cx="1548891" cy="1765300"/>
          </a:xfrm>
        </p:spPr>
        <p:txBody>
          <a:bodyPr/>
          <a:lstStyle>
            <a:lvl1pPr marL="0" indent="0" algn="ctr">
              <a:buNone/>
              <a:defRPr/>
            </a:lvl1pPr>
          </a:lstStyle>
          <a:p>
            <a:r>
              <a:rPr lang="en-US"/>
              <a:t>Bild durch Klicken auf Symbol hinzufügen</a:t>
            </a:r>
            <a:endParaRPr lang="en-US" dirty="0"/>
          </a:p>
        </p:txBody>
      </p:sp>
      <p:sp>
        <p:nvSpPr>
          <p:cNvPr id="35" name="Text Placeholder 20">
            <a:extLst>
              <a:ext uri="{FF2B5EF4-FFF2-40B4-BE49-F238E27FC236}">
                <a16:creationId xmlns:a16="http://schemas.microsoft.com/office/drawing/2014/main" id="{AE688344-422C-5571-9E75-C475A3F03B28}"/>
              </a:ext>
            </a:extLst>
          </p:cNvPr>
          <p:cNvSpPr>
            <a:spLocks noGrp="1"/>
          </p:cNvSpPr>
          <p:nvPr>
            <p:ph type="body" sz="quarter" idx="23"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392566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3 - 6 Portrai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3</a:t>
            </a:r>
            <a:endParaRPr lang="en-US" sz="7200" dirty="0"/>
          </a:p>
        </p:txBody>
      </p:sp>
      <p:cxnSp>
        <p:nvCxnSpPr>
          <p:cNvPr id="3" name="Gerade Verbindung 31">
            <a:extLst>
              <a:ext uri="{FF2B5EF4-FFF2-40B4-BE49-F238E27FC236}">
                <a16:creationId xmlns:a16="http://schemas.microsoft.com/office/drawing/2014/main" id="{9E6218A9-E44B-18C7-F921-B48964CAAD0A}"/>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B5DAB79-B982-17D7-1C26-F5FEDC9B19E6}"/>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6" name="Textfeld 6">
            <a:extLst>
              <a:ext uri="{FF2B5EF4-FFF2-40B4-BE49-F238E27FC236}">
                <a16:creationId xmlns:a16="http://schemas.microsoft.com/office/drawing/2014/main" id="{5F793185-5A6D-4966-0F8A-BD56B1D821A0}"/>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t>1</a:t>
            </a:r>
            <a:endParaRPr lang="en-US" dirty="0"/>
          </a:p>
        </p:txBody>
      </p:sp>
      <p:sp>
        <p:nvSpPr>
          <p:cNvPr id="7" name="Oval 6">
            <a:extLst>
              <a:ext uri="{FF2B5EF4-FFF2-40B4-BE49-F238E27FC236}">
                <a16:creationId xmlns:a16="http://schemas.microsoft.com/office/drawing/2014/main" id="{0B82756B-24FD-5D70-F1DA-8564AEF6A1D5}"/>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9">
            <a:extLst>
              <a:ext uri="{FF2B5EF4-FFF2-40B4-BE49-F238E27FC236}">
                <a16:creationId xmlns:a16="http://schemas.microsoft.com/office/drawing/2014/main" id="{BDC925B6-3655-1297-D698-7F46F22DBEED}"/>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D27F7516-DC34-FC67-A0CA-687A89DEB5AF}"/>
              </a:ext>
            </a:extLst>
          </p:cNvPr>
          <p:cNvSpPr/>
          <p:nvPr userDrawn="1"/>
        </p:nvSpPr>
        <p:spPr>
          <a:xfrm>
            <a:off x="10361467"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11">
            <a:extLst>
              <a:ext uri="{FF2B5EF4-FFF2-40B4-BE49-F238E27FC236}">
                <a16:creationId xmlns:a16="http://schemas.microsoft.com/office/drawing/2014/main" id="{52155B1B-CB96-DD1F-43E3-B0A4C95179DF}"/>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bg1"/>
                </a:solidFill>
              </a:rPr>
              <a:t>3</a:t>
            </a:r>
            <a:endParaRPr lang="en-US" dirty="0">
              <a:solidFill>
                <a:schemeClr val="bg1"/>
              </a:solidFill>
            </a:endParaRPr>
          </a:p>
        </p:txBody>
      </p:sp>
      <p:sp>
        <p:nvSpPr>
          <p:cNvPr id="11" name="Oval 10">
            <a:extLst>
              <a:ext uri="{FF2B5EF4-FFF2-40B4-BE49-F238E27FC236}">
                <a16:creationId xmlns:a16="http://schemas.microsoft.com/office/drawing/2014/main" id="{C903A8B0-864E-4B76-1DEC-517634AE295B}"/>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13">
            <a:extLst>
              <a:ext uri="{FF2B5EF4-FFF2-40B4-BE49-F238E27FC236}">
                <a16:creationId xmlns:a16="http://schemas.microsoft.com/office/drawing/2014/main" id="{F1049FC3-ED6F-B260-FB61-CCC8F80567CD}"/>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1C3D0F5C-8BF7-A8A7-0FA9-9D00465F6FF4}"/>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6">
            <a:extLst>
              <a:ext uri="{FF2B5EF4-FFF2-40B4-BE49-F238E27FC236}">
                <a16:creationId xmlns:a16="http://schemas.microsoft.com/office/drawing/2014/main" id="{6FC50BB7-808D-1ABE-769B-1196761A3901}"/>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500EDED6-4681-517E-1077-3A76BA8282D8}"/>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19">
            <a:extLst>
              <a:ext uri="{FF2B5EF4-FFF2-40B4-BE49-F238E27FC236}">
                <a16:creationId xmlns:a16="http://schemas.microsoft.com/office/drawing/2014/main" id="{AABDA37C-0DE9-DF2C-8CEC-81FBC476D082}"/>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24B8C690-113C-D393-75C3-098F3577F616}"/>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4">
            <a:extLst>
              <a:ext uri="{FF2B5EF4-FFF2-40B4-BE49-F238E27FC236}">
                <a16:creationId xmlns:a16="http://schemas.microsoft.com/office/drawing/2014/main" id="{81CEA024-EB93-A4A9-35A2-8B8FB2D57953}"/>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0" name="Text Placeholder 21">
            <a:extLst>
              <a:ext uri="{FF2B5EF4-FFF2-40B4-BE49-F238E27FC236}">
                <a16:creationId xmlns:a16="http://schemas.microsoft.com/office/drawing/2014/main" id="{0C45B74D-551E-F163-0867-79A4BDA18462}"/>
              </a:ext>
            </a:extLst>
          </p:cNvPr>
          <p:cNvSpPr>
            <a:spLocks noGrp="1"/>
          </p:cNvSpPr>
          <p:nvPr>
            <p:ph type="body" sz="quarter" idx="13" hasCustomPrompt="1"/>
          </p:nvPr>
        </p:nvSpPr>
        <p:spPr>
          <a:xfrm>
            <a:off x="9891713" y="1800225"/>
            <a:ext cx="2949575" cy="5084763"/>
          </a:xfrm>
          <a:solidFill>
            <a:schemeClr val="accent4">
              <a:lumMod val="20000"/>
              <a:lumOff val="80000"/>
            </a:schemeClr>
          </a:solidFill>
        </p:spPr>
        <p:txBody>
          <a:bodyPr lIns="144000" tIns="144000" rIns="144000" bIns="144000"/>
          <a:lstStyle>
            <a:lvl1pPr marL="0" indent="0">
              <a:buNone/>
              <a:defRPr sz="1200">
                <a:solidFill>
                  <a:schemeClr val="tx2"/>
                </a:solidFill>
                <a:latin typeface="Frutiger 55" pitchFamily="50" charset="0"/>
              </a:defRPr>
            </a:lvl1pPr>
            <a:lvl2pPr marL="3175" indent="0">
              <a:spcBef>
                <a:spcPts val="600"/>
              </a:spcBef>
              <a:buNone/>
              <a:defRPr sz="1200"/>
            </a:lvl2pPr>
            <a:lvl3pPr marL="180975" indent="-180975">
              <a:spcBef>
                <a:spcPts val="600"/>
              </a:spcBef>
              <a:defRPr sz="1200"/>
            </a:lvl3pPr>
            <a:lvl4pPr marL="360363" indent="-177800">
              <a:spcBef>
                <a:spcPts val="600"/>
              </a:spcBef>
              <a:defRPr sz="1200"/>
            </a:lvl4pPr>
            <a:lvl5pPr marL="539750" indent="-180975">
              <a:spcBef>
                <a:spcPts val="600"/>
              </a:spcBef>
              <a:defRPr sz="1200"/>
            </a:lvl5pPr>
          </a:lstStyle>
          <a:p>
            <a:pPr lvl="0"/>
            <a:r>
              <a:rPr lang="en-US" dirty="0"/>
              <a:t>Brief summary</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5" name="Text Placeholder 24">
            <a:extLst>
              <a:ext uri="{FF2B5EF4-FFF2-40B4-BE49-F238E27FC236}">
                <a16:creationId xmlns:a16="http://schemas.microsoft.com/office/drawing/2014/main" id="{F04BF2EC-BC18-6ADD-E55E-7EFC7C0D80A7}"/>
              </a:ext>
            </a:extLst>
          </p:cNvPr>
          <p:cNvSpPr>
            <a:spLocks noGrp="1"/>
          </p:cNvSpPr>
          <p:nvPr>
            <p:ph type="body" sz="quarter" idx="15" hasCustomPrompt="1"/>
          </p:nvPr>
        </p:nvSpPr>
        <p:spPr>
          <a:xfrm>
            <a:off x="1751335" y="1943100"/>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27" name="Picture Placeholder 26">
            <a:extLst>
              <a:ext uri="{FF2B5EF4-FFF2-40B4-BE49-F238E27FC236}">
                <a16:creationId xmlns:a16="http://schemas.microsoft.com/office/drawing/2014/main" id="{392E6847-90DF-5287-BBA3-B11112DD4014}"/>
              </a:ext>
            </a:extLst>
          </p:cNvPr>
          <p:cNvSpPr>
            <a:spLocks noGrp="1"/>
          </p:cNvSpPr>
          <p:nvPr>
            <p:ph type="pic" sz="quarter" idx="16" hasCustomPrompt="1"/>
          </p:nvPr>
        </p:nvSpPr>
        <p:spPr>
          <a:xfrm>
            <a:off x="598488" y="1943100"/>
            <a:ext cx="1008831" cy="1188665"/>
          </a:xfrm>
        </p:spPr>
        <p:txBody>
          <a:bodyPr/>
          <a:lstStyle>
            <a:lvl1pPr marL="0" indent="0" algn="ctr">
              <a:buNone/>
              <a:defRPr/>
            </a:lvl1pPr>
          </a:lstStyle>
          <a:p>
            <a:r>
              <a:rPr lang="en-US"/>
              <a:t>Bild durch Klicken auf Symbol hinzufügen</a:t>
            </a:r>
            <a:endParaRPr lang="en-US" dirty="0"/>
          </a:p>
        </p:txBody>
      </p:sp>
      <p:sp>
        <p:nvSpPr>
          <p:cNvPr id="28" name="Text Placeholder 24">
            <a:extLst>
              <a:ext uri="{FF2B5EF4-FFF2-40B4-BE49-F238E27FC236}">
                <a16:creationId xmlns:a16="http://schemas.microsoft.com/office/drawing/2014/main" id="{1169D368-8C6E-1D09-31B7-90A194EF060D}"/>
              </a:ext>
            </a:extLst>
          </p:cNvPr>
          <p:cNvSpPr>
            <a:spLocks noGrp="1"/>
          </p:cNvSpPr>
          <p:nvPr>
            <p:ph type="body" sz="quarter" idx="17" hasCustomPrompt="1"/>
          </p:nvPr>
        </p:nvSpPr>
        <p:spPr>
          <a:xfrm>
            <a:off x="4847083" y="1943100"/>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29" name="Picture Placeholder 26">
            <a:extLst>
              <a:ext uri="{FF2B5EF4-FFF2-40B4-BE49-F238E27FC236}">
                <a16:creationId xmlns:a16="http://schemas.microsoft.com/office/drawing/2014/main" id="{8B050745-786D-E3EC-288F-F6396E2D4292}"/>
              </a:ext>
            </a:extLst>
          </p:cNvPr>
          <p:cNvSpPr>
            <a:spLocks noGrp="1"/>
          </p:cNvSpPr>
          <p:nvPr>
            <p:ph type="pic" sz="quarter" idx="18" hasCustomPrompt="1"/>
          </p:nvPr>
        </p:nvSpPr>
        <p:spPr>
          <a:xfrm>
            <a:off x="3694236" y="1943100"/>
            <a:ext cx="1008831" cy="1188665"/>
          </a:xfrm>
        </p:spPr>
        <p:txBody>
          <a:bodyPr/>
          <a:lstStyle>
            <a:lvl1pPr marL="0" indent="0" algn="ctr">
              <a:buNone/>
              <a:defRPr/>
            </a:lvl1pPr>
          </a:lstStyle>
          <a:p>
            <a:r>
              <a:rPr lang="en-US"/>
              <a:t>Bild durch Klicken auf Symbol hinzufügen</a:t>
            </a:r>
            <a:endParaRPr lang="en-US" dirty="0"/>
          </a:p>
        </p:txBody>
      </p:sp>
      <p:sp>
        <p:nvSpPr>
          <p:cNvPr id="30" name="Text Placeholder 24">
            <a:extLst>
              <a:ext uri="{FF2B5EF4-FFF2-40B4-BE49-F238E27FC236}">
                <a16:creationId xmlns:a16="http://schemas.microsoft.com/office/drawing/2014/main" id="{75FFD69A-4D97-EEBD-B1CA-9902E3D15633}"/>
              </a:ext>
            </a:extLst>
          </p:cNvPr>
          <p:cNvSpPr>
            <a:spLocks noGrp="1"/>
          </p:cNvSpPr>
          <p:nvPr>
            <p:ph type="body" sz="quarter" idx="19" hasCustomPrompt="1"/>
          </p:nvPr>
        </p:nvSpPr>
        <p:spPr>
          <a:xfrm>
            <a:off x="1751335" y="4139877"/>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31" name="Picture Placeholder 26">
            <a:extLst>
              <a:ext uri="{FF2B5EF4-FFF2-40B4-BE49-F238E27FC236}">
                <a16:creationId xmlns:a16="http://schemas.microsoft.com/office/drawing/2014/main" id="{0DFB718F-4FB7-B97A-7BD5-0EF583BED869}"/>
              </a:ext>
            </a:extLst>
          </p:cNvPr>
          <p:cNvSpPr>
            <a:spLocks noGrp="1"/>
          </p:cNvSpPr>
          <p:nvPr>
            <p:ph type="pic" sz="quarter" idx="20" hasCustomPrompt="1"/>
          </p:nvPr>
        </p:nvSpPr>
        <p:spPr>
          <a:xfrm>
            <a:off x="598488" y="4139877"/>
            <a:ext cx="1008831" cy="1188665"/>
          </a:xfrm>
        </p:spPr>
        <p:txBody>
          <a:bodyPr/>
          <a:lstStyle>
            <a:lvl1pPr marL="0" indent="0" algn="ctr">
              <a:buNone/>
              <a:defRPr/>
            </a:lvl1pPr>
          </a:lstStyle>
          <a:p>
            <a:r>
              <a:rPr lang="en-US"/>
              <a:t>Bild durch Klicken auf Symbol hinzufügen</a:t>
            </a:r>
            <a:endParaRPr lang="en-US" dirty="0"/>
          </a:p>
        </p:txBody>
      </p:sp>
      <p:sp>
        <p:nvSpPr>
          <p:cNvPr id="32" name="Text Placeholder 24">
            <a:extLst>
              <a:ext uri="{FF2B5EF4-FFF2-40B4-BE49-F238E27FC236}">
                <a16:creationId xmlns:a16="http://schemas.microsoft.com/office/drawing/2014/main" id="{1C2A0786-12C7-855E-A645-0A883E4E81F9}"/>
              </a:ext>
            </a:extLst>
          </p:cNvPr>
          <p:cNvSpPr>
            <a:spLocks noGrp="1"/>
          </p:cNvSpPr>
          <p:nvPr>
            <p:ph type="body" sz="quarter" idx="21" hasCustomPrompt="1"/>
          </p:nvPr>
        </p:nvSpPr>
        <p:spPr>
          <a:xfrm>
            <a:off x="4847083" y="4139877"/>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33" name="Picture Placeholder 26">
            <a:extLst>
              <a:ext uri="{FF2B5EF4-FFF2-40B4-BE49-F238E27FC236}">
                <a16:creationId xmlns:a16="http://schemas.microsoft.com/office/drawing/2014/main" id="{DF3451BD-F9B3-08B8-9E28-6BB69D09FA04}"/>
              </a:ext>
            </a:extLst>
          </p:cNvPr>
          <p:cNvSpPr>
            <a:spLocks noGrp="1"/>
          </p:cNvSpPr>
          <p:nvPr>
            <p:ph type="pic" sz="quarter" idx="22" hasCustomPrompt="1"/>
          </p:nvPr>
        </p:nvSpPr>
        <p:spPr>
          <a:xfrm>
            <a:off x="3694236" y="4139877"/>
            <a:ext cx="1008831" cy="1188665"/>
          </a:xfrm>
        </p:spPr>
        <p:txBody>
          <a:bodyPr/>
          <a:lstStyle>
            <a:lvl1pPr marL="0" indent="0" algn="ctr">
              <a:buNone/>
              <a:defRPr/>
            </a:lvl1pPr>
          </a:lstStyle>
          <a:p>
            <a:r>
              <a:rPr lang="en-US"/>
              <a:t>Bild durch Klicken auf Symbol hinzufügen</a:t>
            </a:r>
            <a:endParaRPr lang="en-US" dirty="0"/>
          </a:p>
        </p:txBody>
      </p:sp>
      <p:sp>
        <p:nvSpPr>
          <p:cNvPr id="24" name="Text Placeholder 24">
            <a:extLst>
              <a:ext uri="{FF2B5EF4-FFF2-40B4-BE49-F238E27FC236}">
                <a16:creationId xmlns:a16="http://schemas.microsoft.com/office/drawing/2014/main" id="{C2A81926-721E-DC32-B3CE-15F63424CB23}"/>
              </a:ext>
            </a:extLst>
          </p:cNvPr>
          <p:cNvSpPr>
            <a:spLocks noGrp="1"/>
          </p:cNvSpPr>
          <p:nvPr>
            <p:ph type="body" sz="quarter" idx="23" hasCustomPrompt="1"/>
          </p:nvPr>
        </p:nvSpPr>
        <p:spPr>
          <a:xfrm>
            <a:off x="7935625" y="1943100"/>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26" name="Picture Placeholder 26">
            <a:extLst>
              <a:ext uri="{FF2B5EF4-FFF2-40B4-BE49-F238E27FC236}">
                <a16:creationId xmlns:a16="http://schemas.microsoft.com/office/drawing/2014/main" id="{997AC0E7-9EB3-E577-F994-A67A43FF1CA3}"/>
              </a:ext>
            </a:extLst>
          </p:cNvPr>
          <p:cNvSpPr>
            <a:spLocks noGrp="1"/>
          </p:cNvSpPr>
          <p:nvPr>
            <p:ph type="pic" sz="quarter" idx="24" hasCustomPrompt="1"/>
          </p:nvPr>
        </p:nvSpPr>
        <p:spPr>
          <a:xfrm>
            <a:off x="6782778" y="1943100"/>
            <a:ext cx="1008831" cy="1188665"/>
          </a:xfrm>
        </p:spPr>
        <p:txBody>
          <a:bodyPr/>
          <a:lstStyle>
            <a:lvl1pPr marL="0" indent="0" algn="ctr">
              <a:buNone/>
              <a:defRPr/>
            </a:lvl1pPr>
          </a:lstStyle>
          <a:p>
            <a:r>
              <a:rPr lang="en-US"/>
              <a:t>Bild durch Klicken auf Symbol hinzufügen</a:t>
            </a:r>
            <a:endParaRPr lang="en-US" dirty="0"/>
          </a:p>
        </p:txBody>
      </p:sp>
      <p:sp>
        <p:nvSpPr>
          <p:cNvPr id="34" name="Text Placeholder 24">
            <a:extLst>
              <a:ext uri="{FF2B5EF4-FFF2-40B4-BE49-F238E27FC236}">
                <a16:creationId xmlns:a16="http://schemas.microsoft.com/office/drawing/2014/main" id="{46435D7B-C673-9723-E65B-BEC2BE762C54}"/>
              </a:ext>
            </a:extLst>
          </p:cNvPr>
          <p:cNvSpPr>
            <a:spLocks noGrp="1"/>
          </p:cNvSpPr>
          <p:nvPr>
            <p:ph type="body" sz="quarter" idx="25" hasCustomPrompt="1"/>
          </p:nvPr>
        </p:nvSpPr>
        <p:spPr>
          <a:xfrm>
            <a:off x="7935625" y="4139877"/>
            <a:ext cx="1728788" cy="1765300"/>
          </a:xfrm>
        </p:spPr>
        <p:txBody>
          <a:bodyPr/>
          <a:lstStyle>
            <a:lvl1pPr marL="0" indent="0">
              <a:buNone/>
              <a:defRPr sz="1600">
                <a:solidFill>
                  <a:srgbClr val="FF0000"/>
                </a:solidFill>
              </a:defRPr>
            </a:lvl1pPr>
            <a:lvl2pPr marL="0" indent="0">
              <a:spcBef>
                <a:spcPts val="0"/>
              </a:spcBef>
              <a:spcAft>
                <a:spcPts val="1200"/>
              </a:spcAft>
              <a:buNone/>
              <a:defRPr sz="1600"/>
            </a:lvl2pPr>
            <a:lvl3pPr marL="0" indent="0">
              <a:spcBef>
                <a:spcPts val="0"/>
              </a:spcBef>
              <a:buNone/>
              <a:defRPr sz="1000"/>
            </a:lvl3pPr>
          </a:lstStyle>
          <a:p>
            <a:pPr lvl="0"/>
            <a:r>
              <a:rPr lang="en-US" dirty="0"/>
              <a:t>Name</a:t>
            </a:r>
          </a:p>
          <a:p>
            <a:pPr lvl="1"/>
            <a:r>
              <a:rPr lang="en-US" dirty="0"/>
              <a:t>Function</a:t>
            </a:r>
          </a:p>
          <a:p>
            <a:pPr lvl="2"/>
            <a:r>
              <a:rPr lang="en-US"/>
              <a:t>Short CV</a:t>
            </a:r>
            <a:endParaRPr lang="en-US" dirty="0"/>
          </a:p>
        </p:txBody>
      </p:sp>
      <p:sp>
        <p:nvSpPr>
          <p:cNvPr id="35" name="Picture Placeholder 26">
            <a:extLst>
              <a:ext uri="{FF2B5EF4-FFF2-40B4-BE49-F238E27FC236}">
                <a16:creationId xmlns:a16="http://schemas.microsoft.com/office/drawing/2014/main" id="{47EB1E49-E5D2-97D0-17B1-3535ABF23458}"/>
              </a:ext>
            </a:extLst>
          </p:cNvPr>
          <p:cNvSpPr>
            <a:spLocks noGrp="1"/>
          </p:cNvSpPr>
          <p:nvPr>
            <p:ph type="pic" sz="quarter" idx="26" hasCustomPrompt="1"/>
          </p:nvPr>
        </p:nvSpPr>
        <p:spPr>
          <a:xfrm>
            <a:off x="6782778" y="4139877"/>
            <a:ext cx="1008831" cy="1188665"/>
          </a:xfrm>
        </p:spPr>
        <p:txBody>
          <a:bodyPr/>
          <a:lstStyle>
            <a:lvl1pPr marL="0" indent="0" algn="ctr">
              <a:buNone/>
              <a:defRPr/>
            </a:lvl1pPr>
          </a:lstStyle>
          <a:p>
            <a:r>
              <a:rPr lang="en-US"/>
              <a:t>Bild durch Klicken auf Symbol hinzufügen</a:t>
            </a:r>
            <a:endParaRPr lang="en-US" dirty="0"/>
          </a:p>
        </p:txBody>
      </p:sp>
      <p:sp>
        <p:nvSpPr>
          <p:cNvPr id="36" name="Text Placeholder 20">
            <a:extLst>
              <a:ext uri="{FF2B5EF4-FFF2-40B4-BE49-F238E27FC236}">
                <a16:creationId xmlns:a16="http://schemas.microsoft.com/office/drawing/2014/main" id="{A3D49FDC-2A4E-AE16-860B-70D4B9A8E4F3}"/>
              </a:ext>
            </a:extLst>
          </p:cNvPr>
          <p:cNvSpPr>
            <a:spLocks noGrp="1"/>
          </p:cNvSpPr>
          <p:nvPr>
            <p:ph type="body" sz="quarter" idx="27"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4025280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4</a:t>
            </a:r>
            <a:endParaRPr lang="en-US" sz="7200" dirty="0"/>
          </a:p>
        </p:txBody>
      </p:sp>
      <p:cxnSp>
        <p:nvCxnSpPr>
          <p:cNvPr id="3" name="Gerade Verbindung 32">
            <a:extLst>
              <a:ext uri="{FF2B5EF4-FFF2-40B4-BE49-F238E27FC236}">
                <a16:creationId xmlns:a16="http://schemas.microsoft.com/office/drawing/2014/main" id="{3F5B9772-D9E7-EA22-EF51-E9F806696241}"/>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3FD2E2-D5EE-6E16-B9A5-86741097C2CE}"/>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feld 19">
            <a:extLst>
              <a:ext uri="{FF2B5EF4-FFF2-40B4-BE49-F238E27FC236}">
                <a16:creationId xmlns:a16="http://schemas.microsoft.com/office/drawing/2014/main" id="{2578EA7A-E5ED-1897-2C8E-1884A6BBE1C6}"/>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7" name="Oval 6">
            <a:extLst>
              <a:ext uri="{FF2B5EF4-FFF2-40B4-BE49-F238E27FC236}">
                <a16:creationId xmlns:a16="http://schemas.microsoft.com/office/drawing/2014/main" id="{A94D2D4E-FE0C-38AA-0B85-69790E1E788E}"/>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21">
            <a:extLst>
              <a:ext uri="{FF2B5EF4-FFF2-40B4-BE49-F238E27FC236}">
                <a16:creationId xmlns:a16="http://schemas.microsoft.com/office/drawing/2014/main" id="{8812B677-3878-16A2-3252-F52B013270A9}"/>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39E34457-BFFE-9E91-C60D-D00C1E4E444E}"/>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23">
            <a:extLst>
              <a:ext uri="{FF2B5EF4-FFF2-40B4-BE49-F238E27FC236}">
                <a16:creationId xmlns:a16="http://schemas.microsoft.com/office/drawing/2014/main" id="{5D6F6A8F-2E9B-AACC-512A-2853B997DFD5}"/>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30745D03-3B36-3E23-81D7-A8D1897EE3C5}"/>
              </a:ext>
            </a:extLst>
          </p:cNvPr>
          <p:cNvSpPr/>
          <p:nvPr userDrawn="1"/>
        </p:nvSpPr>
        <p:spPr>
          <a:xfrm>
            <a:off x="10869118"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25">
            <a:extLst>
              <a:ext uri="{FF2B5EF4-FFF2-40B4-BE49-F238E27FC236}">
                <a16:creationId xmlns:a16="http://schemas.microsoft.com/office/drawing/2014/main" id="{33F1D831-5730-CEB9-834F-DD4F934D1EBE}"/>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solidFill>
                  <a:schemeClr val="bg1"/>
                </a:solidFill>
              </a:rPr>
              <a:t>4</a:t>
            </a:r>
            <a:endParaRPr lang="en-US" dirty="0">
              <a:solidFill>
                <a:schemeClr val="bg1"/>
              </a:solidFill>
            </a:endParaRPr>
          </a:p>
        </p:txBody>
      </p:sp>
      <p:sp>
        <p:nvSpPr>
          <p:cNvPr id="13" name="Oval 12">
            <a:extLst>
              <a:ext uri="{FF2B5EF4-FFF2-40B4-BE49-F238E27FC236}">
                <a16:creationId xmlns:a16="http://schemas.microsoft.com/office/drawing/2014/main" id="{82CE7312-2516-4249-8587-246E1C8E5561}"/>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27">
            <a:extLst>
              <a:ext uri="{FF2B5EF4-FFF2-40B4-BE49-F238E27FC236}">
                <a16:creationId xmlns:a16="http://schemas.microsoft.com/office/drawing/2014/main" id="{800D6407-B069-5DA7-7CCF-1C4467138B0B}"/>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A810F803-ED6C-D5F1-A2BA-F116A56AD81E}"/>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29">
            <a:extLst>
              <a:ext uri="{FF2B5EF4-FFF2-40B4-BE49-F238E27FC236}">
                <a16:creationId xmlns:a16="http://schemas.microsoft.com/office/drawing/2014/main" id="{5E0CB331-129B-6705-A64E-1737EE15E968}"/>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0D23877D-6E81-603D-694A-CEE3547DC657}"/>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1">
            <a:extLst>
              <a:ext uri="{FF2B5EF4-FFF2-40B4-BE49-F238E27FC236}">
                <a16:creationId xmlns:a16="http://schemas.microsoft.com/office/drawing/2014/main" id="{DA805545-AF65-8132-9C2B-456E58FBEC28}"/>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1" name="Text Placeholder 20">
            <a:extLst>
              <a:ext uri="{FF2B5EF4-FFF2-40B4-BE49-F238E27FC236}">
                <a16:creationId xmlns:a16="http://schemas.microsoft.com/office/drawing/2014/main" id="{65682900-A0C3-6770-2BCA-D4F3DD0FB6B3}"/>
              </a:ext>
            </a:extLst>
          </p:cNvPr>
          <p:cNvSpPr>
            <a:spLocks noGrp="1"/>
          </p:cNvSpPr>
          <p:nvPr>
            <p:ph type="body" sz="quarter" idx="13"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4131432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tex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A9B49C6-22D2-B415-6858-A6ADAFD469BE}"/>
              </a:ext>
            </a:extLst>
          </p:cNvPr>
          <p:cNvSpPr>
            <a:spLocks noGrp="1"/>
          </p:cNvSpPr>
          <p:nvPr>
            <p:ph type="pic" sz="quarter" idx="12" hasCustomPrompt="1"/>
          </p:nvPr>
        </p:nvSpPr>
        <p:spPr>
          <a:xfrm>
            <a:off x="0" y="0"/>
            <a:ext cx="13439775" cy="7551738"/>
          </a:xfrm>
        </p:spPr>
        <p:txBody>
          <a:bodyPr/>
          <a:lstStyle>
            <a:lvl1pPr marL="0" indent="0" algn="ctr">
              <a:buNone/>
              <a:defRPr/>
            </a:lvl1pPr>
          </a:lstStyle>
          <a:p>
            <a:r>
              <a:rPr lang="en-US"/>
              <a:t>Bild durch Klicken auf Symbol hinzufügen</a:t>
            </a:r>
            <a:endParaRPr lang="en-US" dirty="0"/>
          </a:p>
        </p:txBody>
      </p:sp>
      <p:sp>
        <p:nvSpPr>
          <p:cNvPr id="2" name="Title 1"/>
          <p:cNvSpPr>
            <a:spLocks noGrp="1"/>
          </p:cNvSpPr>
          <p:nvPr>
            <p:ph type="ctrTitle" hasCustomPrompt="1"/>
          </p:nvPr>
        </p:nvSpPr>
        <p:spPr>
          <a:xfrm>
            <a:off x="598488" y="1237198"/>
            <a:ext cx="10909931" cy="1858942"/>
          </a:xfrm>
        </p:spPr>
        <p:txBody>
          <a:bodyPr anchor="b"/>
          <a:lstStyle>
            <a:lvl1pPr algn="l">
              <a:defRPr sz="8000">
                <a:solidFill>
                  <a:schemeClr val="tx1"/>
                </a:solidFill>
              </a:defRPr>
            </a:lvl1pPr>
          </a:lstStyle>
          <a:p>
            <a:r>
              <a:rPr lang="en-US" dirty="0"/>
              <a:t>Title</a:t>
            </a:r>
          </a:p>
        </p:txBody>
      </p:sp>
      <p:sp>
        <p:nvSpPr>
          <p:cNvPr id="3" name="Subtitle 2"/>
          <p:cNvSpPr>
            <a:spLocks noGrp="1"/>
          </p:cNvSpPr>
          <p:nvPr>
            <p:ph type="subTitle" idx="1" hasCustomPrompt="1"/>
          </p:nvPr>
        </p:nvSpPr>
        <p:spPr>
          <a:xfrm>
            <a:off x="598488" y="4392613"/>
            <a:ext cx="11161315" cy="1403138"/>
          </a:xfrm>
        </p:spPr>
        <p:txBody>
          <a:bodyPr/>
          <a:lstStyle>
            <a:lvl1pPr marL="0" indent="0" algn="l">
              <a:lnSpc>
                <a:spcPct val="100000"/>
              </a:lnSpc>
              <a:spcBef>
                <a:spcPts val="0"/>
              </a:spcBef>
              <a:buNone/>
              <a:defRPr sz="1600">
                <a:solidFill>
                  <a:schemeClr val="tx1"/>
                </a:solidFill>
              </a:defRPr>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t>Master-Untertitelformat bearbeiten</a:t>
            </a:r>
            <a:endParaRPr lang="en-US" dirty="0"/>
          </a:p>
        </p:txBody>
      </p:sp>
      <p:sp>
        <p:nvSpPr>
          <p:cNvPr id="10" name="Text Placeholder 9">
            <a:extLst>
              <a:ext uri="{FF2B5EF4-FFF2-40B4-BE49-F238E27FC236}">
                <a16:creationId xmlns:a16="http://schemas.microsoft.com/office/drawing/2014/main" id="{994931C1-3CAA-9D2C-0ECC-4ADE1973BAA9}"/>
              </a:ext>
            </a:extLst>
          </p:cNvPr>
          <p:cNvSpPr>
            <a:spLocks noGrp="1"/>
          </p:cNvSpPr>
          <p:nvPr>
            <p:ph type="body" sz="quarter" idx="10" hasCustomPrompt="1"/>
          </p:nvPr>
        </p:nvSpPr>
        <p:spPr>
          <a:xfrm>
            <a:off x="10968038" y="6358904"/>
            <a:ext cx="2471737" cy="949325"/>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vl2pPr marL="180975" indent="0">
              <a:buNone/>
              <a:defRPr sz="100"/>
            </a:lvl2pPr>
            <a:lvl3pPr marL="357188" indent="0">
              <a:buNone/>
              <a:defRPr sz="100"/>
            </a:lvl3pPr>
            <a:lvl4pPr marL="538163" indent="0">
              <a:buNone/>
              <a:defRPr sz="100"/>
            </a:lvl4pPr>
            <a:lvl5pPr marL="715963" indent="0">
              <a:buNone/>
              <a:defRPr sz="100"/>
            </a:lvl5pPr>
          </a:lstStyle>
          <a:p>
            <a:pPr lvl="0"/>
            <a:r>
              <a:rPr lang="en-US"/>
              <a:t> </a:t>
            </a:r>
            <a:endParaRPr lang="en-US" dirty="0"/>
          </a:p>
        </p:txBody>
      </p:sp>
      <p:sp>
        <p:nvSpPr>
          <p:cNvPr id="12" name="Date Placeholder 11">
            <a:extLst>
              <a:ext uri="{FF2B5EF4-FFF2-40B4-BE49-F238E27FC236}">
                <a16:creationId xmlns:a16="http://schemas.microsoft.com/office/drawing/2014/main" id="{B498F55D-C4E5-0B4A-C4DE-CC05B366A5F6}"/>
              </a:ext>
            </a:extLst>
          </p:cNvPr>
          <p:cNvSpPr>
            <a:spLocks noGrp="1"/>
          </p:cNvSpPr>
          <p:nvPr>
            <p:ph type="dt" sz="half" idx="11"/>
          </p:nvPr>
        </p:nvSpPr>
        <p:spPr/>
        <p:txBody>
          <a:bodyPr/>
          <a:lstStyle>
            <a:lvl1pPr>
              <a:defRPr sz="1600">
                <a:solidFill>
                  <a:schemeClr val="tx1"/>
                </a:solidFill>
              </a:defRPr>
            </a:lvl1pPr>
          </a:lstStyle>
          <a:p>
            <a:endParaRPr lang="en-US" dirty="0"/>
          </a:p>
        </p:txBody>
      </p:sp>
    </p:spTree>
    <p:extLst>
      <p:ext uri="{BB962C8B-B14F-4D97-AF65-F5344CB8AC3E}">
        <p14:creationId xmlns:p14="http://schemas.microsoft.com/office/powerpoint/2010/main" val="1578623060"/>
      </p:ext>
    </p:extLst>
  </p:cSld>
  <p:clrMapOvr>
    <a:masterClrMapping/>
  </p:clrMapOvr>
  <p:extLst>
    <p:ext uri="{DCECCB84-F9BA-43D5-87BE-67443E8EF086}">
      <p15:sldGuideLst xmlns:p15="http://schemas.microsoft.com/office/powerpoint/2012/main">
        <p15:guide id="1" orient="horz" pos="2381" userDrawn="1">
          <p15:clr>
            <a:srgbClr val="FBAE40"/>
          </p15:clr>
        </p15:guide>
        <p15:guide id="2" pos="423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4 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4</a:t>
            </a:r>
            <a:endParaRPr lang="en-US" sz="7200" dirty="0"/>
          </a:p>
        </p:txBody>
      </p:sp>
      <p:cxnSp>
        <p:nvCxnSpPr>
          <p:cNvPr id="3" name="Gerade Verbindung 32">
            <a:extLst>
              <a:ext uri="{FF2B5EF4-FFF2-40B4-BE49-F238E27FC236}">
                <a16:creationId xmlns:a16="http://schemas.microsoft.com/office/drawing/2014/main" id="{3F5B9772-D9E7-EA22-EF51-E9F806696241}"/>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3FD2E2-D5EE-6E16-B9A5-86741097C2CE}"/>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feld 19">
            <a:extLst>
              <a:ext uri="{FF2B5EF4-FFF2-40B4-BE49-F238E27FC236}">
                <a16:creationId xmlns:a16="http://schemas.microsoft.com/office/drawing/2014/main" id="{2578EA7A-E5ED-1897-2C8E-1884A6BBE1C6}"/>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7" name="Oval 6">
            <a:extLst>
              <a:ext uri="{FF2B5EF4-FFF2-40B4-BE49-F238E27FC236}">
                <a16:creationId xmlns:a16="http://schemas.microsoft.com/office/drawing/2014/main" id="{A94D2D4E-FE0C-38AA-0B85-69790E1E788E}"/>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21">
            <a:extLst>
              <a:ext uri="{FF2B5EF4-FFF2-40B4-BE49-F238E27FC236}">
                <a16:creationId xmlns:a16="http://schemas.microsoft.com/office/drawing/2014/main" id="{8812B677-3878-16A2-3252-F52B013270A9}"/>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39E34457-BFFE-9E91-C60D-D00C1E4E444E}"/>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23">
            <a:extLst>
              <a:ext uri="{FF2B5EF4-FFF2-40B4-BE49-F238E27FC236}">
                <a16:creationId xmlns:a16="http://schemas.microsoft.com/office/drawing/2014/main" id="{5D6F6A8F-2E9B-AACC-512A-2853B997DFD5}"/>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30745D03-3B36-3E23-81D7-A8D1897EE3C5}"/>
              </a:ext>
            </a:extLst>
          </p:cNvPr>
          <p:cNvSpPr/>
          <p:nvPr userDrawn="1"/>
        </p:nvSpPr>
        <p:spPr>
          <a:xfrm>
            <a:off x="10869118"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25">
            <a:extLst>
              <a:ext uri="{FF2B5EF4-FFF2-40B4-BE49-F238E27FC236}">
                <a16:creationId xmlns:a16="http://schemas.microsoft.com/office/drawing/2014/main" id="{33F1D831-5730-CEB9-834F-DD4F934D1EBE}"/>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solidFill>
                  <a:schemeClr val="bg1"/>
                </a:solidFill>
              </a:rPr>
              <a:t>4</a:t>
            </a:r>
            <a:endParaRPr lang="en-US" dirty="0">
              <a:solidFill>
                <a:schemeClr val="bg1"/>
              </a:solidFill>
            </a:endParaRPr>
          </a:p>
        </p:txBody>
      </p:sp>
      <p:sp>
        <p:nvSpPr>
          <p:cNvPr id="13" name="Oval 12">
            <a:extLst>
              <a:ext uri="{FF2B5EF4-FFF2-40B4-BE49-F238E27FC236}">
                <a16:creationId xmlns:a16="http://schemas.microsoft.com/office/drawing/2014/main" id="{82CE7312-2516-4249-8587-246E1C8E5561}"/>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27">
            <a:extLst>
              <a:ext uri="{FF2B5EF4-FFF2-40B4-BE49-F238E27FC236}">
                <a16:creationId xmlns:a16="http://schemas.microsoft.com/office/drawing/2014/main" id="{800D6407-B069-5DA7-7CCF-1C4467138B0B}"/>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A810F803-ED6C-D5F1-A2BA-F116A56AD81E}"/>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29">
            <a:extLst>
              <a:ext uri="{FF2B5EF4-FFF2-40B4-BE49-F238E27FC236}">
                <a16:creationId xmlns:a16="http://schemas.microsoft.com/office/drawing/2014/main" id="{5E0CB331-129B-6705-A64E-1737EE15E968}"/>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0D23877D-6E81-603D-694A-CEE3547DC657}"/>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1">
            <a:extLst>
              <a:ext uri="{FF2B5EF4-FFF2-40B4-BE49-F238E27FC236}">
                <a16:creationId xmlns:a16="http://schemas.microsoft.com/office/drawing/2014/main" id="{DA805545-AF65-8132-9C2B-456E58FBEC28}"/>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0" name="Text Placeholder 21">
            <a:extLst>
              <a:ext uri="{FF2B5EF4-FFF2-40B4-BE49-F238E27FC236}">
                <a16:creationId xmlns:a16="http://schemas.microsoft.com/office/drawing/2014/main" id="{374424FE-D949-FF57-1E3C-8B9B40270BEA}"/>
              </a:ext>
            </a:extLst>
          </p:cNvPr>
          <p:cNvSpPr>
            <a:spLocks noGrp="1"/>
          </p:cNvSpPr>
          <p:nvPr>
            <p:ph type="body" sz="quarter" idx="13" hasCustomPrompt="1"/>
          </p:nvPr>
        </p:nvSpPr>
        <p:spPr>
          <a:xfrm>
            <a:off x="9891713" y="1800225"/>
            <a:ext cx="2949575" cy="5084763"/>
          </a:xfrm>
          <a:solidFill>
            <a:schemeClr val="accent4">
              <a:lumMod val="20000"/>
              <a:lumOff val="80000"/>
            </a:schemeClr>
          </a:solidFill>
        </p:spPr>
        <p:txBody>
          <a:bodyPr lIns="144000" tIns="144000" rIns="144000" bIns="144000"/>
          <a:lstStyle>
            <a:lvl1pPr marL="0" indent="0">
              <a:buNone/>
              <a:defRPr sz="1200">
                <a:solidFill>
                  <a:schemeClr val="tx2"/>
                </a:solidFill>
                <a:latin typeface="Frutiger 55" pitchFamily="50" charset="0"/>
              </a:defRPr>
            </a:lvl1pPr>
            <a:lvl2pPr marL="3175" indent="0">
              <a:spcBef>
                <a:spcPts val="600"/>
              </a:spcBef>
              <a:buNone/>
              <a:defRPr sz="1200"/>
            </a:lvl2pPr>
            <a:lvl3pPr marL="180975" indent="-180975">
              <a:spcBef>
                <a:spcPts val="600"/>
              </a:spcBef>
              <a:defRPr sz="1200"/>
            </a:lvl3pPr>
            <a:lvl4pPr marL="360363" indent="-177800">
              <a:spcBef>
                <a:spcPts val="600"/>
              </a:spcBef>
              <a:defRPr sz="1200"/>
            </a:lvl4pPr>
            <a:lvl5pPr marL="539750" indent="-180975">
              <a:spcBef>
                <a:spcPts val="600"/>
              </a:spcBef>
              <a:defRPr sz="1200"/>
            </a:lvl5pPr>
          </a:lstStyle>
          <a:p>
            <a:pPr lvl="0"/>
            <a:r>
              <a:rPr lang="en-US" dirty="0"/>
              <a:t>Brief summary</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2" name="Text Placeholder 20">
            <a:extLst>
              <a:ext uri="{FF2B5EF4-FFF2-40B4-BE49-F238E27FC236}">
                <a16:creationId xmlns:a16="http://schemas.microsoft.com/office/drawing/2014/main" id="{9F330F65-59B8-DE85-2913-6524F53B529F}"/>
              </a:ext>
            </a:extLst>
          </p:cNvPr>
          <p:cNvSpPr>
            <a:spLocks noGrp="1"/>
          </p:cNvSpPr>
          <p:nvPr>
            <p:ph type="body" sz="quarter" idx="14"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413855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4 - 4 field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4</a:t>
            </a:r>
            <a:endParaRPr lang="en-US" sz="7200" dirty="0"/>
          </a:p>
        </p:txBody>
      </p:sp>
      <p:cxnSp>
        <p:nvCxnSpPr>
          <p:cNvPr id="3" name="Gerade Verbindung 32">
            <a:extLst>
              <a:ext uri="{FF2B5EF4-FFF2-40B4-BE49-F238E27FC236}">
                <a16:creationId xmlns:a16="http://schemas.microsoft.com/office/drawing/2014/main" id="{3F5B9772-D9E7-EA22-EF51-E9F806696241}"/>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3FD2E2-D5EE-6E16-B9A5-86741097C2CE}"/>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feld 19">
            <a:extLst>
              <a:ext uri="{FF2B5EF4-FFF2-40B4-BE49-F238E27FC236}">
                <a16:creationId xmlns:a16="http://schemas.microsoft.com/office/drawing/2014/main" id="{2578EA7A-E5ED-1897-2C8E-1884A6BBE1C6}"/>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7" name="Oval 6">
            <a:extLst>
              <a:ext uri="{FF2B5EF4-FFF2-40B4-BE49-F238E27FC236}">
                <a16:creationId xmlns:a16="http://schemas.microsoft.com/office/drawing/2014/main" id="{A94D2D4E-FE0C-38AA-0B85-69790E1E788E}"/>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21">
            <a:extLst>
              <a:ext uri="{FF2B5EF4-FFF2-40B4-BE49-F238E27FC236}">
                <a16:creationId xmlns:a16="http://schemas.microsoft.com/office/drawing/2014/main" id="{8812B677-3878-16A2-3252-F52B013270A9}"/>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39E34457-BFFE-9E91-C60D-D00C1E4E444E}"/>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23">
            <a:extLst>
              <a:ext uri="{FF2B5EF4-FFF2-40B4-BE49-F238E27FC236}">
                <a16:creationId xmlns:a16="http://schemas.microsoft.com/office/drawing/2014/main" id="{5D6F6A8F-2E9B-AACC-512A-2853B997DFD5}"/>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30745D03-3B36-3E23-81D7-A8D1897EE3C5}"/>
              </a:ext>
            </a:extLst>
          </p:cNvPr>
          <p:cNvSpPr/>
          <p:nvPr userDrawn="1"/>
        </p:nvSpPr>
        <p:spPr>
          <a:xfrm>
            <a:off x="10869118"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25">
            <a:extLst>
              <a:ext uri="{FF2B5EF4-FFF2-40B4-BE49-F238E27FC236}">
                <a16:creationId xmlns:a16="http://schemas.microsoft.com/office/drawing/2014/main" id="{33F1D831-5730-CEB9-834F-DD4F934D1EBE}"/>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solidFill>
                  <a:schemeClr val="bg1"/>
                </a:solidFill>
              </a:rPr>
              <a:t>4</a:t>
            </a:r>
            <a:endParaRPr lang="en-US" dirty="0">
              <a:solidFill>
                <a:schemeClr val="bg1"/>
              </a:solidFill>
            </a:endParaRPr>
          </a:p>
        </p:txBody>
      </p:sp>
      <p:sp>
        <p:nvSpPr>
          <p:cNvPr id="13" name="Oval 12">
            <a:extLst>
              <a:ext uri="{FF2B5EF4-FFF2-40B4-BE49-F238E27FC236}">
                <a16:creationId xmlns:a16="http://schemas.microsoft.com/office/drawing/2014/main" id="{82CE7312-2516-4249-8587-246E1C8E5561}"/>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27">
            <a:extLst>
              <a:ext uri="{FF2B5EF4-FFF2-40B4-BE49-F238E27FC236}">
                <a16:creationId xmlns:a16="http://schemas.microsoft.com/office/drawing/2014/main" id="{800D6407-B069-5DA7-7CCF-1C4467138B0B}"/>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A810F803-ED6C-D5F1-A2BA-F116A56AD81E}"/>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29">
            <a:extLst>
              <a:ext uri="{FF2B5EF4-FFF2-40B4-BE49-F238E27FC236}">
                <a16:creationId xmlns:a16="http://schemas.microsoft.com/office/drawing/2014/main" id="{5E0CB331-129B-6705-A64E-1737EE15E968}"/>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0D23877D-6E81-603D-694A-CEE3547DC657}"/>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1">
            <a:extLst>
              <a:ext uri="{FF2B5EF4-FFF2-40B4-BE49-F238E27FC236}">
                <a16:creationId xmlns:a16="http://schemas.microsoft.com/office/drawing/2014/main" id="{DA805545-AF65-8132-9C2B-456E58FBEC28}"/>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0" name="Text Placeholder 21">
            <a:extLst>
              <a:ext uri="{FF2B5EF4-FFF2-40B4-BE49-F238E27FC236}">
                <a16:creationId xmlns:a16="http://schemas.microsoft.com/office/drawing/2014/main" id="{374424FE-D949-FF57-1E3C-8B9B40270BEA}"/>
              </a:ext>
            </a:extLst>
          </p:cNvPr>
          <p:cNvSpPr>
            <a:spLocks noGrp="1"/>
          </p:cNvSpPr>
          <p:nvPr>
            <p:ph type="body" sz="quarter" idx="13" hasCustomPrompt="1"/>
          </p:nvPr>
        </p:nvSpPr>
        <p:spPr>
          <a:xfrm>
            <a:off x="9891713" y="1800225"/>
            <a:ext cx="2949575" cy="5084763"/>
          </a:xfrm>
          <a:solidFill>
            <a:schemeClr val="accent4">
              <a:lumMod val="20000"/>
              <a:lumOff val="80000"/>
            </a:schemeClr>
          </a:solidFill>
        </p:spPr>
        <p:txBody>
          <a:bodyPr lIns="144000" tIns="144000" rIns="144000" bIns="144000"/>
          <a:lstStyle>
            <a:lvl1pPr marL="0" indent="0">
              <a:buNone/>
              <a:defRPr sz="1200">
                <a:solidFill>
                  <a:schemeClr val="tx2"/>
                </a:solidFill>
                <a:latin typeface="Frutiger 55" pitchFamily="50" charset="0"/>
              </a:defRPr>
            </a:lvl1pPr>
            <a:lvl2pPr marL="3175" indent="0">
              <a:spcBef>
                <a:spcPts val="600"/>
              </a:spcBef>
              <a:buNone/>
              <a:defRPr sz="1200"/>
            </a:lvl2pPr>
            <a:lvl3pPr marL="180975" indent="-180975">
              <a:spcBef>
                <a:spcPts val="600"/>
              </a:spcBef>
              <a:defRPr sz="1200"/>
            </a:lvl3pPr>
            <a:lvl4pPr marL="360363" indent="-177800">
              <a:spcBef>
                <a:spcPts val="600"/>
              </a:spcBef>
              <a:defRPr sz="1200"/>
            </a:lvl4pPr>
            <a:lvl5pPr marL="539750" indent="-180975">
              <a:spcBef>
                <a:spcPts val="600"/>
              </a:spcBef>
              <a:defRPr sz="1200"/>
            </a:lvl5pPr>
          </a:lstStyle>
          <a:p>
            <a:pPr lvl="0"/>
            <a:r>
              <a:rPr lang="en-US" dirty="0"/>
              <a:t>Brief summary</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2" name="Text Placeholder 20">
            <a:extLst>
              <a:ext uri="{FF2B5EF4-FFF2-40B4-BE49-F238E27FC236}">
                <a16:creationId xmlns:a16="http://schemas.microsoft.com/office/drawing/2014/main" id="{9F330F65-59B8-DE85-2913-6524F53B529F}"/>
              </a:ext>
            </a:extLst>
          </p:cNvPr>
          <p:cNvSpPr>
            <a:spLocks noGrp="1"/>
          </p:cNvSpPr>
          <p:nvPr>
            <p:ph type="body" sz="quarter" idx="14"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
        <p:nvSpPr>
          <p:cNvPr id="21" name="Text Placeholder 23">
            <a:extLst>
              <a:ext uri="{FF2B5EF4-FFF2-40B4-BE49-F238E27FC236}">
                <a16:creationId xmlns:a16="http://schemas.microsoft.com/office/drawing/2014/main" id="{82442122-3CEB-3283-3E83-26649FCFCCDE}"/>
              </a:ext>
            </a:extLst>
          </p:cNvPr>
          <p:cNvSpPr>
            <a:spLocks noGrp="1"/>
          </p:cNvSpPr>
          <p:nvPr>
            <p:ph type="body" sz="quarter" idx="15" hasCustomPrompt="1"/>
          </p:nvPr>
        </p:nvSpPr>
        <p:spPr>
          <a:xfrm>
            <a:off x="598488" y="2232025"/>
            <a:ext cx="4320000" cy="2052638"/>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3" name="Text Placeholder 23">
            <a:extLst>
              <a:ext uri="{FF2B5EF4-FFF2-40B4-BE49-F238E27FC236}">
                <a16:creationId xmlns:a16="http://schemas.microsoft.com/office/drawing/2014/main" id="{AECA3D1D-6D08-0F16-ABC7-4F029B461D66}"/>
              </a:ext>
            </a:extLst>
          </p:cNvPr>
          <p:cNvSpPr>
            <a:spLocks noGrp="1"/>
          </p:cNvSpPr>
          <p:nvPr>
            <p:ph type="body" sz="quarter" idx="16" hasCustomPrompt="1"/>
          </p:nvPr>
        </p:nvSpPr>
        <p:spPr>
          <a:xfrm>
            <a:off x="598488" y="1943633"/>
            <a:ext cx="4320000"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24" name="Straight Connector 23">
            <a:extLst>
              <a:ext uri="{FF2B5EF4-FFF2-40B4-BE49-F238E27FC236}">
                <a16:creationId xmlns:a16="http://schemas.microsoft.com/office/drawing/2014/main" id="{71E4A58B-BD14-048F-92CB-350C4D46ADC2}"/>
              </a:ext>
            </a:extLst>
          </p:cNvPr>
          <p:cNvCxnSpPr>
            <a:cxnSpLocks/>
          </p:cNvCxnSpPr>
          <p:nvPr userDrawn="1"/>
        </p:nvCxnSpPr>
        <p:spPr>
          <a:xfrm>
            <a:off x="598488" y="2159657"/>
            <a:ext cx="432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 Placeholder 23">
            <a:extLst>
              <a:ext uri="{FF2B5EF4-FFF2-40B4-BE49-F238E27FC236}">
                <a16:creationId xmlns:a16="http://schemas.microsoft.com/office/drawing/2014/main" id="{A17726E0-D354-C280-3F03-9C24F1F16E36}"/>
              </a:ext>
            </a:extLst>
          </p:cNvPr>
          <p:cNvSpPr>
            <a:spLocks noGrp="1"/>
          </p:cNvSpPr>
          <p:nvPr>
            <p:ph type="body" sz="quarter" idx="17" hasCustomPrompt="1"/>
          </p:nvPr>
        </p:nvSpPr>
        <p:spPr>
          <a:xfrm>
            <a:off x="5171715" y="2232025"/>
            <a:ext cx="4320000" cy="2052638"/>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6" name="Text Placeholder 23">
            <a:extLst>
              <a:ext uri="{FF2B5EF4-FFF2-40B4-BE49-F238E27FC236}">
                <a16:creationId xmlns:a16="http://schemas.microsoft.com/office/drawing/2014/main" id="{87E25050-1550-620C-E155-992BF741D0D3}"/>
              </a:ext>
            </a:extLst>
          </p:cNvPr>
          <p:cNvSpPr>
            <a:spLocks noGrp="1"/>
          </p:cNvSpPr>
          <p:nvPr>
            <p:ph type="body" sz="quarter" idx="18" hasCustomPrompt="1"/>
          </p:nvPr>
        </p:nvSpPr>
        <p:spPr>
          <a:xfrm>
            <a:off x="5171715" y="1943633"/>
            <a:ext cx="4320000"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27" name="Straight Connector 26">
            <a:extLst>
              <a:ext uri="{FF2B5EF4-FFF2-40B4-BE49-F238E27FC236}">
                <a16:creationId xmlns:a16="http://schemas.microsoft.com/office/drawing/2014/main" id="{DB3FCC2D-63B4-06ED-0C03-B21F3E3B101A}"/>
              </a:ext>
            </a:extLst>
          </p:cNvPr>
          <p:cNvCxnSpPr>
            <a:cxnSpLocks/>
          </p:cNvCxnSpPr>
          <p:nvPr userDrawn="1"/>
        </p:nvCxnSpPr>
        <p:spPr>
          <a:xfrm>
            <a:off x="5171715" y="2159657"/>
            <a:ext cx="432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Text Placeholder 23">
            <a:extLst>
              <a:ext uri="{FF2B5EF4-FFF2-40B4-BE49-F238E27FC236}">
                <a16:creationId xmlns:a16="http://schemas.microsoft.com/office/drawing/2014/main" id="{09A5790C-4B44-2282-28EB-022EADD6CAA4}"/>
              </a:ext>
            </a:extLst>
          </p:cNvPr>
          <p:cNvSpPr>
            <a:spLocks noGrp="1"/>
          </p:cNvSpPr>
          <p:nvPr>
            <p:ph type="body" sz="quarter" idx="19" hasCustomPrompt="1"/>
          </p:nvPr>
        </p:nvSpPr>
        <p:spPr>
          <a:xfrm>
            <a:off x="598488" y="4681005"/>
            <a:ext cx="4320000" cy="2052638"/>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9" name="Text Placeholder 23">
            <a:extLst>
              <a:ext uri="{FF2B5EF4-FFF2-40B4-BE49-F238E27FC236}">
                <a16:creationId xmlns:a16="http://schemas.microsoft.com/office/drawing/2014/main" id="{88BB230D-1DCC-F5D8-6019-B209DA628017}"/>
              </a:ext>
            </a:extLst>
          </p:cNvPr>
          <p:cNvSpPr>
            <a:spLocks noGrp="1"/>
          </p:cNvSpPr>
          <p:nvPr>
            <p:ph type="body" sz="quarter" idx="20" hasCustomPrompt="1"/>
          </p:nvPr>
        </p:nvSpPr>
        <p:spPr>
          <a:xfrm>
            <a:off x="598488" y="4392613"/>
            <a:ext cx="4320000"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0" name="Straight Connector 29">
            <a:extLst>
              <a:ext uri="{FF2B5EF4-FFF2-40B4-BE49-F238E27FC236}">
                <a16:creationId xmlns:a16="http://schemas.microsoft.com/office/drawing/2014/main" id="{C5C7EDF4-3A91-1FA3-3BAD-8DF40EB01363}"/>
              </a:ext>
            </a:extLst>
          </p:cNvPr>
          <p:cNvCxnSpPr>
            <a:cxnSpLocks/>
          </p:cNvCxnSpPr>
          <p:nvPr userDrawn="1"/>
        </p:nvCxnSpPr>
        <p:spPr>
          <a:xfrm>
            <a:off x="598488" y="4608637"/>
            <a:ext cx="432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ext Placeholder 23">
            <a:extLst>
              <a:ext uri="{FF2B5EF4-FFF2-40B4-BE49-F238E27FC236}">
                <a16:creationId xmlns:a16="http://schemas.microsoft.com/office/drawing/2014/main" id="{5F4548DA-520A-D705-5A27-F1B6D61884AC}"/>
              </a:ext>
            </a:extLst>
          </p:cNvPr>
          <p:cNvSpPr>
            <a:spLocks noGrp="1"/>
          </p:cNvSpPr>
          <p:nvPr>
            <p:ph type="body" sz="quarter" idx="21" hasCustomPrompt="1"/>
          </p:nvPr>
        </p:nvSpPr>
        <p:spPr>
          <a:xfrm>
            <a:off x="5171715" y="4681005"/>
            <a:ext cx="4320000" cy="2052638"/>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32" name="Text Placeholder 23">
            <a:extLst>
              <a:ext uri="{FF2B5EF4-FFF2-40B4-BE49-F238E27FC236}">
                <a16:creationId xmlns:a16="http://schemas.microsoft.com/office/drawing/2014/main" id="{C6DDCDDD-F827-034F-F4C2-7D24BA53FE3C}"/>
              </a:ext>
            </a:extLst>
          </p:cNvPr>
          <p:cNvSpPr>
            <a:spLocks noGrp="1"/>
          </p:cNvSpPr>
          <p:nvPr>
            <p:ph type="body" sz="quarter" idx="22" hasCustomPrompt="1"/>
          </p:nvPr>
        </p:nvSpPr>
        <p:spPr>
          <a:xfrm>
            <a:off x="5171715" y="4392613"/>
            <a:ext cx="4320000"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3" name="Straight Connector 32">
            <a:extLst>
              <a:ext uri="{FF2B5EF4-FFF2-40B4-BE49-F238E27FC236}">
                <a16:creationId xmlns:a16="http://schemas.microsoft.com/office/drawing/2014/main" id="{658B688C-ECC9-7055-9CD2-6B13E6B69F13}"/>
              </a:ext>
            </a:extLst>
          </p:cNvPr>
          <p:cNvCxnSpPr>
            <a:cxnSpLocks/>
          </p:cNvCxnSpPr>
          <p:nvPr userDrawn="1"/>
        </p:nvCxnSpPr>
        <p:spPr>
          <a:xfrm>
            <a:off x="5171715" y="4608637"/>
            <a:ext cx="432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29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4 - Impress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4</a:t>
            </a:r>
            <a:endParaRPr lang="en-US" sz="7200" dirty="0"/>
          </a:p>
        </p:txBody>
      </p:sp>
      <p:cxnSp>
        <p:nvCxnSpPr>
          <p:cNvPr id="3" name="Gerade Verbindung 32">
            <a:extLst>
              <a:ext uri="{FF2B5EF4-FFF2-40B4-BE49-F238E27FC236}">
                <a16:creationId xmlns:a16="http://schemas.microsoft.com/office/drawing/2014/main" id="{3F5B9772-D9E7-EA22-EF51-E9F806696241}"/>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3FD2E2-D5EE-6E16-B9A5-86741097C2CE}"/>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feld 19">
            <a:extLst>
              <a:ext uri="{FF2B5EF4-FFF2-40B4-BE49-F238E27FC236}">
                <a16:creationId xmlns:a16="http://schemas.microsoft.com/office/drawing/2014/main" id="{2578EA7A-E5ED-1897-2C8E-1884A6BBE1C6}"/>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7" name="Oval 6">
            <a:extLst>
              <a:ext uri="{FF2B5EF4-FFF2-40B4-BE49-F238E27FC236}">
                <a16:creationId xmlns:a16="http://schemas.microsoft.com/office/drawing/2014/main" id="{A94D2D4E-FE0C-38AA-0B85-69790E1E788E}"/>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21">
            <a:extLst>
              <a:ext uri="{FF2B5EF4-FFF2-40B4-BE49-F238E27FC236}">
                <a16:creationId xmlns:a16="http://schemas.microsoft.com/office/drawing/2014/main" id="{8812B677-3878-16A2-3252-F52B013270A9}"/>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39E34457-BFFE-9E91-C60D-D00C1E4E444E}"/>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23">
            <a:extLst>
              <a:ext uri="{FF2B5EF4-FFF2-40B4-BE49-F238E27FC236}">
                <a16:creationId xmlns:a16="http://schemas.microsoft.com/office/drawing/2014/main" id="{5D6F6A8F-2E9B-AACC-512A-2853B997DFD5}"/>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30745D03-3B36-3E23-81D7-A8D1897EE3C5}"/>
              </a:ext>
            </a:extLst>
          </p:cNvPr>
          <p:cNvSpPr/>
          <p:nvPr userDrawn="1"/>
        </p:nvSpPr>
        <p:spPr>
          <a:xfrm>
            <a:off x="10869118"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25">
            <a:extLst>
              <a:ext uri="{FF2B5EF4-FFF2-40B4-BE49-F238E27FC236}">
                <a16:creationId xmlns:a16="http://schemas.microsoft.com/office/drawing/2014/main" id="{33F1D831-5730-CEB9-834F-DD4F934D1EBE}"/>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solidFill>
                  <a:schemeClr val="bg1"/>
                </a:solidFill>
              </a:rPr>
              <a:t>4</a:t>
            </a:r>
            <a:endParaRPr lang="en-US" dirty="0">
              <a:solidFill>
                <a:schemeClr val="bg1"/>
              </a:solidFill>
            </a:endParaRPr>
          </a:p>
        </p:txBody>
      </p:sp>
      <p:sp>
        <p:nvSpPr>
          <p:cNvPr id="13" name="Oval 12">
            <a:extLst>
              <a:ext uri="{FF2B5EF4-FFF2-40B4-BE49-F238E27FC236}">
                <a16:creationId xmlns:a16="http://schemas.microsoft.com/office/drawing/2014/main" id="{82CE7312-2516-4249-8587-246E1C8E5561}"/>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27">
            <a:extLst>
              <a:ext uri="{FF2B5EF4-FFF2-40B4-BE49-F238E27FC236}">
                <a16:creationId xmlns:a16="http://schemas.microsoft.com/office/drawing/2014/main" id="{800D6407-B069-5DA7-7CCF-1C4467138B0B}"/>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A810F803-ED6C-D5F1-A2BA-F116A56AD81E}"/>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29">
            <a:extLst>
              <a:ext uri="{FF2B5EF4-FFF2-40B4-BE49-F238E27FC236}">
                <a16:creationId xmlns:a16="http://schemas.microsoft.com/office/drawing/2014/main" id="{5E0CB331-129B-6705-A64E-1737EE15E968}"/>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0D23877D-6E81-603D-694A-CEE3547DC657}"/>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1">
            <a:extLst>
              <a:ext uri="{FF2B5EF4-FFF2-40B4-BE49-F238E27FC236}">
                <a16:creationId xmlns:a16="http://schemas.microsoft.com/office/drawing/2014/main" id="{DA805545-AF65-8132-9C2B-456E58FBEC28}"/>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1" name="Text Placeholder 20">
            <a:extLst>
              <a:ext uri="{FF2B5EF4-FFF2-40B4-BE49-F238E27FC236}">
                <a16:creationId xmlns:a16="http://schemas.microsoft.com/office/drawing/2014/main" id="{65682900-A0C3-6770-2BCA-D4F3DD0FB6B3}"/>
              </a:ext>
            </a:extLst>
          </p:cNvPr>
          <p:cNvSpPr>
            <a:spLocks noGrp="1"/>
          </p:cNvSpPr>
          <p:nvPr>
            <p:ph type="body" sz="quarter" idx="13"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
        <p:nvSpPr>
          <p:cNvPr id="20" name="TextBox 19">
            <a:extLst>
              <a:ext uri="{FF2B5EF4-FFF2-40B4-BE49-F238E27FC236}">
                <a16:creationId xmlns:a16="http://schemas.microsoft.com/office/drawing/2014/main" id="{748C9287-39DF-E721-2D77-3FB17F048C15}"/>
              </a:ext>
            </a:extLst>
          </p:cNvPr>
          <p:cNvSpPr txBox="1"/>
          <p:nvPr userDrawn="1"/>
        </p:nvSpPr>
        <p:spPr>
          <a:xfrm>
            <a:off x="598488" y="1907629"/>
            <a:ext cx="8065615" cy="216024"/>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noProof="0" dirty="0">
                <a:latin typeface="+mn-lt"/>
              </a:rPr>
              <a:t>Images of procurement and / or production</a:t>
            </a:r>
          </a:p>
          <a:p>
            <a:pPr algn="l"/>
            <a:endParaRPr lang="en-US" sz="1200" b="1" dirty="0">
              <a:latin typeface="+mn-lt"/>
            </a:endParaRPr>
          </a:p>
        </p:txBody>
      </p:sp>
      <p:sp>
        <p:nvSpPr>
          <p:cNvPr id="22" name="Picture Placeholder 19">
            <a:extLst>
              <a:ext uri="{FF2B5EF4-FFF2-40B4-BE49-F238E27FC236}">
                <a16:creationId xmlns:a16="http://schemas.microsoft.com/office/drawing/2014/main" id="{ACF32C2D-0839-B664-110D-E46DBF660E60}"/>
              </a:ext>
            </a:extLst>
          </p:cNvPr>
          <p:cNvSpPr>
            <a:spLocks noGrp="1"/>
          </p:cNvSpPr>
          <p:nvPr>
            <p:ph type="pic" sz="quarter" idx="17" hasCustomPrompt="1"/>
          </p:nvPr>
        </p:nvSpPr>
        <p:spPr>
          <a:xfrm>
            <a:off x="598487" y="2232025"/>
            <a:ext cx="4680000" cy="4464050"/>
          </a:xfrm>
        </p:spPr>
        <p:txBody>
          <a:bodyPr/>
          <a:lstStyle>
            <a:lvl1pPr marL="0" indent="0" algn="ctr">
              <a:buNone/>
              <a:defRPr/>
            </a:lvl1pPr>
          </a:lstStyle>
          <a:p>
            <a:r>
              <a:rPr lang="en-US"/>
              <a:t>Bild durch Klicken auf Symbol hinzufügen</a:t>
            </a:r>
            <a:endParaRPr lang="en-US" dirty="0"/>
          </a:p>
        </p:txBody>
      </p:sp>
      <p:sp>
        <p:nvSpPr>
          <p:cNvPr id="23" name="Picture Placeholder 19">
            <a:extLst>
              <a:ext uri="{FF2B5EF4-FFF2-40B4-BE49-F238E27FC236}">
                <a16:creationId xmlns:a16="http://schemas.microsoft.com/office/drawing/2014/main" id="{25A50746-1B51-2FB3-0EE3-AB6E6C41F7CD}"/>
              </a:ext>
            </a:extLst>
          </p:cNvPr>
          <p:cNvSpPr>
            <a:spLocks noGrp="1"/>
          </p:cNvSpPr>
          <p:nvPr>
            <p:ph type="pic" sz="quarter" idx="18" hasCustomPrompt="1"/>
          </p:nvPr>
        </p:nvSpPr>
        <p:spPr>
          <a:xfrm>
            <a:off x="5444446" y="2232025"/>
            <a:ext cx="4227769" cy="4464050"/>
          </a:xfrm>
        </p:spPr>
        <p:txBody>
          <a:bodyPr/>
          <a:lstStyle>
            <a:lvl1pPr marL="0" indent="0" algn="ctr">
              <a:buNone/>
              <a:defRPr/>
            </a:lvl1pPr>
          </a:lstStyle>
          <a:p>
            <a:r>
              <a:rPr lang="en-US"/>
              <a:t>Bild durch Klicken auf Symbol hinzufügen</a:t>
            </a:r>
            <a:endParaRPr lang="en-US" dirty="0"/>
          </a:p>
        </p:txBody>
      </p:sp>
      <p:sp>
        <p:nvSpPr>
          <p:cNvPr id="27" name="Picture Placeholder 19">
            <a:extLst>
              <a:ext uri="{FF2B5EF4-FFF2-40B4-BE49-F238E27FC236}">
                <a16:creationId xmlns:a16="http://schemas.microsoft.com/office/drawing/2014/main" id="{B2D09961-9804-26D2-AE26-83CDC81CFB67}"/>
              </a:ext>
            </a:extLst>
          </p:cNvPr>
          <p:cNvSpPr>
            <a:spLocks noGrp="1"/>
          </p:cNvSpPr>
          <p:nvPr>
            <p:ph type="pic" sz="quarter" idx="19" hasCustomPrompt="1"/>
          </p:nvPr>
        </p:nvSpPr>
        <p:spPr>
          <a:xfrm>
            <a:off x="9827462" y="2232025"/>
            <a:ext cx="3037258" cy="4464050"/>
          </a:xfrm>
        </p:spPr>
        <p:txBody>
          <a:bodyPr/>
          <a:lstStyle>
            <a:lvl1pPr marL="0" indent="0" algn="ctr">
              <a:buNone/>
              <a:defRPr/>
            </a:lvl1pPr>
          </a:lstStyle>
          <a:p>
            <a:r>
              <a:rPr lang="en-US"/>
              <a:t>Bild durch Klicken auf Symbol hinzufügen</a:t>
            </a:r>
            <a:endParaRPr lang="en-US" dirty="0"/>
          </a:p>
        </p:txBody>
      </p:sp>
    </p:spTree>
    <p:extLst>
      <p:ext uri="{BB962C8B-B14F-4D97-AF65-F5344CB8AC3E}">
        <p14:creationId xmlns:p14="http://schemas.microsoft.com/office/powerpoint/2010/main" val="552693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5</a:t>
            </a:r>
            <a:endParaRPr lang="en-US" sz="7200" dirty="0"/>
          </a:p>
        </p:txBody>
      </p:sp>
      <p:cxnSp>
        <p:nvCxnSpPr>
          <p:cNvPr id="3" name="Gerade Verbindung 32">
            <a:extLst>
              <a:ext uri="{FF2B5EF4-FFF2-40B4-BE49-F238E27FC236}">
                <a16:creationId xmlns:a16="http://schemas.microsoft.com/office/drawing/2014/main" id="{575AA315-BDDB-84DC-DE98-DDEBBF6229F3}"/>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EBF75846-C336-B6A1-3B74-A324917F82B2}"/>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feld 19">
            <a:extLst>
              <a:ext uri="{FF2B5EF4-FFF2-40B4-BE49-F238E27FC236}">
                <a16:creationId xmlns:a16="http://schemas.microsoft.com/office/drawing/2014/main" id="{F5718D6F-46B5-950C-1B0A-D62DF56D256A}"/>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7" name="Oval 6">
            <a:extLst>
              <a:ext uri="{FF2B5EF4-FFF2-40B4-BE49-F238E27FC236}">
                <a16:creationId xmlns:a16="http://schemas.microsoft.com/office/drawing/2014/main" id="{F7BAE18D-855E-760B-AA5C-F9C6197255C6}"/>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21">
            <a:extLst>
              <a:ext uri="{FF2B5EF4-FFF2-40B4-BE49-F238E27FC236}">
                <a16:creationId xmlns:a16="http://schemas.microsoft.com/office/drawing/2014/main" id="{342188E9-C64F-C9FB-3DF9-6C3687929328}"/>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A175BC52-BD6C-E324-3780-D44E05E4DD92}"/>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23">
            <a:extLst>
              <a:ext uri="{FF2B5EF4-FFF2-40B4-BE49-F238E27FC236}">
                <a16:creationId xmlns:a16="http://schemas.microsoft.com/office/drawing/2014/main" id="{C4C6DB67-F616-6725-303E-6F68B24CA69D}"/>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6997BA4E-502E-500D-48D2-75678849B25D}"/>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25">
            <a:extLst>
              <a:ext uri="{FF2B5EF4-FFF2-40B4-BE49-F238E27FC236}">
                <a16:creationId xmlns:a16="http://schemas.microsoft.com/office/drawing/2014/main" id="{69942AB9-C3C3-D386-5191-E3184F3120E9}"/>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DF9B5D91-DDCB-1CAA-CDB8-6EE91C0FB880}"/>
              </a:ext>
            </a:extLst>
          </p:cNvPr>
          <p:cNvSpPr/>
          <p:nvPr userDrawn="1"/>
        </p:nvSpPr>
        <p:spPr>
          <a:xfrm>
            <a:off x="11376767"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27">
            <a:extLst>
              <a:ext uri="{FF2B5EF4-FFF2-40B4-BE49-F238E27FC236}">
                <a16:creationId xmlns:a16="http://schemas.microsoft.com/office/drawing/2014/main" id="{D6DFDAA0-E859-ACDE-0904-0C36D92188A1}"/>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bg1"/>
                </a:solidFill>
              </a:rPr>
              <a:t>5</a:t>
            </a:r>
            <a:endParaRPr lang="en-US" dirty="0">
              <a:solidFill>
                <a:schemeClr val="bg1"/>
              </a:solidFill>
            </a:endParaRPr>
          </a:p>
        </p:txBody>
      </p:sp>
      <p:sp>
        <p:nvSpPr>
          <p:cNvPr id="15" name="Oval 14">
            <a:extLst>
              <a:ext uri="{FF2B5EF4-FFF2-40B4-BE49-F238E27FC236}">
                <a16:creationId xmlns:a16="http://schemas.microsoft.com/office/drawing/2014/main" id="{030415EE-0FD4-DEB4-9CC8-0B32A2A42B80}"/>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29">
            <a:extLst>
              <a:ext uri="{FF2B5EF4-FFF2-40B4-BE49-F238E27FC236}">
                <a16:creationId xmlns:a16="http://schemas.microsoft.com/office/drawing/2014/main" id="{A10FF414-AAA4-3F9C-7D45-D0223B555F81}"/>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55EED472-2D4F-BE90-A68D-D662E23170D1}"/>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1">
            <a:extLst>
              <a:ext uri="{FF2B5EF4-FFF2-40B4-BE49-F238E27FC236}">
                <a16:creationId xmlns:a16="http://schemas.microsoft.com/office/drawing/2014/main" id="{E54693FA-FD13-FA08-188A-1ADCF8BACE6C}"/>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2" name="Text Placeholder 20">
            <a:extLst>
              <a:ext uri="{FF2B5EF4-FFF2-40B4-BE49-F238E27FC236}">
                <a16:creationId xmlns:a16="http://schemas.microsoft.com/office/drawing/2014/main" id="{B8A23529-3AEA-108E-A7F3-B4BD1CE3B16D}"/>
              </a:ext>
            </a:extLst>
          </p:cNvPr>
          <p:cNvSpPr>
            <a:spLocks noGrp="1"/>
          </p:cNvSpPr>
          <p:nvPr>
            <p:ph type="body" sz="quarter" idx="13"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34185577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5 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5</a:t>
            </a:r>
            <a:endParaRPr lang="en-US" sz="7200" dirty="0"/>
          </a:p>
        </p:txBody>
      </p:sp>
      <p:cxnSp>
        <p:nvCxnSpPr>
          <p:cNvPr id="3" name="Gerade Verbindung 32">
            <a:extLst>
              <a:ext uri="{FF2B5EF4-FFF2-40B4-BE49-F238E27FC236}">
                <a16:creationId xmlns:a16="http://schemas.microsoft.com/office/drawing/2014/main" id="{575AA315-BDDB-84DC-DE98-DDEBBF6229F3}"/>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EBF75846-C336-B6A1-3B74-A324917F82B2}"/>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feld 19">
            <a:extLst>
              <a:ext uri="{FF2B5EF4-FFF2-40B4-BE49-F238E27FC236}">
                <a16:creationId xmlns:a16="http://schemas.microsoft.com/office/drawing/2014/main" id="{F5718D6F-46B5-950C-1B0A-D62DF56D256A}"/>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7" name="Oval 6">
            <a:extLst>
              <a:ext uri="{FF2B5EF4-FFF2-40B4-BE49-F238E27FC236}">
                <a16:creationId xmlns:a16="http://schemas.microsoft.com/office/drawing/2014/main" id="{F7BAE18D-855E-760B-AA5C-F9C6197255C6}"/>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21">
            <a:extLst>
              <a:ext uri="{FF2B5EF4-FFF2-40B4-BE49-F238E27FC236}">
                <a16:creationId xmlns:a16="http://schemas.microsoft.com/office/drawing/2014/main" id="{342188E9-C64F-C9FB-3DF9-6C3687929328}"/>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A175BC52-BD6C-E324-3780-D44E05E4DD92}"/>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23">
            <a:extLst>
              <a:ext uri="{FF2B5EF4-FFF2-40B4-BE49-F238E27FC236}">
                <a16:creationId xmlns:a16="http://schemas.microsoft.com/office/drawing/2014/main" id="{C4C6DB67-F616-6725-303E-6F68B24CA69D}"/>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6997BA4E-502E-500D-48D2-75678849B25D}"/>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25">
            <a:extLst>
              <a:ext uri="{FF2B5EF4-FFF2-40B4-BE49-F238E27FC236}">
                <a16:creationId xmlns:a16="http://schemas.microsoft.com/office/drawing/2014/main" id="{69942AB9-C3C3-D386-5191-E3184F3120E9}"/>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DF9B5D91-DDCB-1CAA-CDB8-6EE91C0FB880}"/>
              </a:ext>
            </a:extLst>
          </p:cNvPr>
          <p:cNvSpPr/>
          <p:nvPr userDrawn="1"/>
        </p:nvSpPr>
        <p:spPr>
          <a:xfrm>
            <a:off x="11376767"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27">
            <a:extLst>
              <a:ext uri="{FF2B5EF4-FFF2-40B4-BE49-F238E27FC236}">
                <a16:creationId xmlns:a16="http://schemas.microsoft.com/office/drawing/2014/main" id="{D6DFDAA0-E859-ACDE-0904-0C36D92188A1}"/>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bg1"/>
                </a:solidFill>
              </a:rPr>
              <a:t>5</a:t>
            </a:r>
            <a:endParaRPr lang="en-US" dirty="0">
              <a:solidFill>
                <a:schemeClr val="bg1"/>
              </a:solidFill>
            </a:endParaRPr>
          </a:p>
        </p:txBody>
      </p:sp>
      <p:sp>
        <p:nvSpPr>
          <p:cNvPr id="15" name="Oval 14">
            <a:extLst>
              <a:ext uri="{FF2B5EF4-FFF2-40B4-BE49-F238E27FC236}">
                <a16:creationId xmlns:a16="http://schemas.microsoft.com/office/drawing/2014/main" id="{030415EE-0FD4-DEB4-9CC8-0B32A2A42B80}"/>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29">
            <a:extLst>
              <a:ext uri="{FF2B5EF4-FFF2-40B4-BE49-F238E27FC236}">
                <a16:creationId xmlns:a16="http://schemas.microsoft.com/office/drawing/2014/main" id="{A10FF414-AAA4-3F9C-7D45-D0223B555F81}"/>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55EED472-2D4F-BE90-A68D-D662E23170D1}"/>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1">
            <a:extLst>
              <a:ext uri="{FF2B5EF4-FFF2-40B4-BE49-F238E27FC236}">
                <a16:creationId xmlns:a16="http://schemas.microsoft.com/office/drawing/2014/main" id="{E54693FA-FD13-FA08-188A-1ADCF8BACE6C}"/>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0" name="Text Placeholder 21">
            <a:extLst>
              <a:ext uri="{FF2B5EF4-FFF2-40B4-BE49-F238E27FC236}">
                <a16:creationId xmlns:a16="http://schemas.microsoft.com/office/drawing/2014/main" id="{DA30023C-400D-8B9B-440B-5A3C67F245D0}"/>
              </a:ext>
            </a:extLst>
          </p:cNvPr>
          <p:cNvSpPr>
            <a:spLocks noGrp="1"/>
          </p:cNvSpPr>
          <p:nvPr>
            <p:ph type="body" sz="quarter" idx="13" hasCustomPrompt="1"/>
          </p:nvPr>
        </p:nvSpPr>
        <p:spPr>
          <a:xfrm>
            <a:off x="9891713" y="1800225"/>
            <a:ext cx="2949575" cy="5084763"/>
          </a:xfrm>
          <a:solidFill>
            <a:schemeClr val="accent4">
              <a:lumMod val="20000"/>
              <a:lumOff val="80000"/>
            </a:schemeClr>
          </a:solidFill>
        </p:spPr>
        <p:txBody>
          <a:bodyPr lIns="144000" tIns="144000" rIns="144000" bIns="144000"/>
          <a:lstStyle>
            <a:lvl1pPr marL="0" indent="0">
              <a:buNone/>
              <a:defRPr sz="1200">
                <a:solidFill>
                  <a:schemeClr val="tx2"/>
                </a:solidFill>
                <a:latin typeface="Frutiger 55" pitchFamily="50" charset="0"/>
              </a:defRPr>
            </a:lvl1pPr>
            <a:lvl2pPr marL="3175" indent="0">
              <a:spcBef>
                <a:spcPts val="600"/>
              </a:spcBef>
              <a:buNone/>
              <a:defRPr sz="1200"/>
            </a:lvl2pPr>
            <a:lvl3pPr marL="180975" indent="-180975">
              <a:spcBef>
                <a:spcPts val="600"/>
              </a:spcBef>
              <a:defRPr sz="1200"/>
            </a:lvl3pPr>
            <a:lvl4pPr marL="360363" indent="-177800">
              <a:spcBef>
                <a:spcPts val="600"/>
              </a:spcBef>
              <a:defRPr sz="1200"/>
            </a:lvl4pPr>
            <a:lvl5pPr marL="539750" indent="-180975">
              <a:spcBef>
                <a:spcPts val="600"/>
              </a:spcBef>
              <a:defRPr sz="1200"/>
            </a:lvl5pPr>
          </a:lstStyle>
          <a:p>
            <a:pPr lvl="0"/>
            <a:r>
              <a:rPr lang="en-US" dirty="0"/>
              <a:t>Brief summary</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2" name="Text Placeholder 20">
            <a:extLst>
              <a:ext uri="{FF2B5EF4-FFF2-40B4-BE49-F238E27FC236}">
                <a16:creationId xmlns:a16="http://schemas.microsoft.com/office/drawing/2014/main" id="{9F3E9B4C-2F8D-33AB-78B5-8425933866C3}"/>
              </a:ext>
            </a:extLst>
          </p:cNvPr>
          <p:cNvSpPr>
            <a:spLocks noGrp="1"/>
          </p:cNvSpPr>
          <p:nvPr>
            <p:ph type="body" sz="quarter" idx="14"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1990423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6</a:t>
            </a:r>
            <a:endParaRPr lang="en-US" sz="7200" dirty="0"/>
          </a:p>
        </p:txBody>
      </p:sp>
      <p:cxnSp>
        <p:nvCxnSpPr>
          <p:cNvPr id="3" name="Gerade Verbindung 31">
            <a:extLst>
              <a:ext uri="{FF2B5EF4-FFF2-40B4-BE49-F238E27FC236}">
                <a16:creationId xmlns:a16="http://schemas.microsoft.com/office/drawing/2014/main" id="{60B0989E-6D5D-82CD-DE63-AE34E2FFF911}"/>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083D123-2C96-B2FB-4E36-E9A0E0321B80}"/>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6" name="Textfeld 6">
            <a:extLst>
              <a:ext uri="{FF2B5EF4-FFF2-40B4-BE49-F238E27FC236}">
                <a16:creationId xmlns:a16="http://schemas.microsoft.com/office/drawing/2014/main" id="{B988A6A9-7C17-A158-1407-913C7045342A}"/>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t>1</a:t>
            </a:r>
            <a:endParaRPr lang="en-US" dirty="0"/>
          </a:p>
        </p:txBody>
      </p:sp>
      <p:sp>
        <p:nvSpPr>
          <p:cNvPr id="7" name="Oval 6">
            <a:extLst>
              <a:ext uri="{FF2B5EF4-FFF2-40B4-BE49-F238E27FC236}">
                <a16:creationId xmlns:a16="http://schemas.microsoft.com/office/drawing/2014/main" id="{19ABB409-0A93-AD16-39E7-B8CA93566AEC}"/>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9">
            <a:extLst>
              <a:ext uri="{FF2B5EF4-FFF2-40B4-BE49-F238E27FC236}">
                <a16:creationId xmlns:a16="http://schemas.microsoft.com/office/drawing/2014/main" id="{C4BE5A41-D817-1622-A2DD-DE05C2F1B504}"/>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31252B9B-C795-C264-D4C4-350391746C0A}"/>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11">
            <a:extLst>
              <a:ext uri="{FF2B5EF4-FFF2-40B4-BE49-F238E27FC236}">
                <a16:creationId xmlns:a16="http://schemas.microsoft.com/office/drawing/2014/main" id="{D29CE485-2A36-63DD-A9F0-E5DC129DED16}"/>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3B578569-CD5B-9D51-7647-148526D14300}"/>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13">
            <a:extLst>
              <a:ext uri="{FF2B5EF4-FFF2-40B4-BE49-F238E27FC236}">
                <a16:creationId xmlns:a16="http://schemas.microsoft.com/office/drawing/2014/main" id="{2A4FD4B5-87F9-B3C8-02FC-FD5F2D2798AC}"/>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8748F3DB-175D-8214-5811-D3FE9E2BBEF6}"/>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6">
            <a:extLst>
              <a:ext uri="{FF2B5EF4-FFF2-40B4-BE49-F238E27FC236}">
                <a16:creationId xmlns:a16="http://schemas.microsoft.com/office/drawing/2014/main" id="{2606D6F2-A3A1-650C-F941-A682B2279482}"/>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94141840-1F94-36AD-1819-664172538A33}"/>
              </a:ext>
            </a:extLst>
          </p:cNvPr>
          <p:cNvSpPr/>
          <p:nvPr userDrawn="1"/>
        </p:nvSpPr>
        <p:spPr>
          <a:xfrm>
            <a:off x="11884418"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19">
            <a:extLst>
              <a:ext uri="{FF2B5EF4-FFF2-40B4-BE49-F238E27FC236}">
                <a16:creationId xmlns:a16="http://schemas.microsoft.com/office/drawing/2014/main" id="{B0B91B31-A174-AC30-C963-AA85C926A3C3}"/>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bg1"/>
                </a:solidFill>
              </a:rPr>
              <a:t>6</a:t>
            </a:r>
            <a:endParaRPr lang="en-US" dirty="0">
              <a:solidFill>
                <a:schemeClr val="bg1"/>
              </a:solidFill>
            </a:endParaRPr>
          </a:p>
        </p:txBody>
      </p:sp>
      <p:sp>
        <p:nvSpPr>
          <p:cNvPr id="17" name="Oval 16">
            <a:extLst>
              <a:ext uri="{FF2B5EF4-FFF2-40B4-BE49-F238E27FC236}">
                <a16:creationId xmlns:a16="http://schemas.microsoft.com/office/drawing/2014/main" id="{AF4FF017-8352-3D2D-D0AE-DB7E89F87122}"/>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4">
            <a:extLst>
              <a:ext uri="{FF2B5EF4-FFF2-40B4-BE49-F238E27FC236}">
                <a16:creationId xmlns:a16="http://schemas.microsoft.com/office/drawing/2014/main" id="{734EBD09-2C83-D576-AC04-A9B7FD75F893}"/>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1" name="Text Placeholder 20">
            <a:extLst>
              <a:ext uri="{FF2B5EF4-FFF2-40B4-BE49-F238E27FC236}">
                <a16:creationId xmlns:a16="http://schemas.microsoft.com/office/drawing/2014/main" id="{319F788A-42C8-8EB0-EDAF-140743D8D433}"/>
              </a:ext>
            </a:extLst>
          </p:cNvPr>
          <p:cNvSpPr>
            <a:spLocks noGrp="1"/>
          </p:cNvSpPr>
          <p:nvPr>
            <p:ph type="body" sz="quarter" idx="13"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3163522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 6 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6</a:t>
            </a:r>
            <a:endParaRPr lang="en-US" sz="7200" dirty="0"/>
          </a:p>
        </p:txBody>
      </p:sp>
      <p:cxnSp>
        <p:nvCxnSpPr>
          <p:cNvPr id="3" name="Gerade Verbindung 31">
            <a:extLst>
              <a:ext uri="{FF2B5EF4-FFF2-40B4-BE49-F238E27FC236}">
                <a16:creationId xmlns:a16="http://schemas.microsoft.com/office/drawing/2014/main" id="{60B0989E-6D5D-82CD-DE63-AE34E2FFF911}"/>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083D123-2C96-B2FB-4E36-E9A0E0321B80}"/>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6" name="Textfeld 6">
            <a:extLst>
              <a:ext uri="{FF2B5EF4-FFF2-40B4-BE49-F238E27FC236}">
                <a16:creationId xmlns:a16="http://schemas.microsoft.com/office/drawing/2014/main" id="{B988A6A9-7C17-A158-1407-913C7045342A}"/>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t>1</a:t>
            </a:r>
            <a:endParaRPr lang="en-US" dirty="0"/>
          </a:p>
        </p:txBody>
      </p:sp>
      <p:sp>
        <p:nvSpPr>
          <p:cNvPr id="7" name="Oval 6">
            <a:extLst>
              <a:ext uri="{FF2B5EF4-FFF2-40B4-BE49-F238E27FC236}">
                <a16:creationId xmlns:a16="http://schemas.microsoft.com/office/drawing/2014/main" id="{19ABB409-0A93-AD16-39E7-B8CA93566AEC}"/>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9">
            <a:extLst>
              <a:ext uri="{FF2B5EF4-FFF2-40B4-BE49-F238E27FC236}">
                <a16:creationId xmlns:a16="http://schemas.microsoft.com/office/drawing/2014/main" id="{C4BE5A41-D817-1622-A2DD-DE05C2F1B504}"/>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31252B9B-C795-C264-D4C4-350391746C0A}"/>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11">
            <a:extLst>
              <a:ext uri="{FF2B5EF4-FFF2-40B4-BE49-F238E27FC236}">
                <a16:creationId xmlns:a16="http://schemas.microsoft.com/office/drawing/2014/main" id="{D29CE485-2A36-63DD-A9F0-E5DC129DED16}"/>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3B578569-CD5B-9D51-7647-148526D14300}"/>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13">
            <a:extLst>
              <a:ext uri="{FF2B5EF4-FFF2-40B4-BE49-F238E27FC236}">
                <a16:creationId xmlns:a16="http://schemas.microsoft.com/office/drawing/2014/main" id="{2A4FD4B5-87F9-B3C8-02FC-FD5F2D2798AC}"/>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8748F3DB-175D-8214-5811-D3FE9E2BBEF6}"/>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6">
            <a:extLst>
              <a:ext uri="{FF2B5EF4-FFF2-40B4-BE49-F238E27FC236}">
                <a16:creationId xmlns:a16="http://schemas.microsoft.com/office/drawing/2014/main" id="{2606D6F2-A3A1-650C-F941-A682B2279482}"/>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94141840-1F94-36AD-1819-664172538A33}"/>
              </a:ext>
            </a:extLst>
          </p:cNvPr>
          <p:cNvSpPr/>
          <p:nvPr userDrawn="1"/>
        </p:nvSpPr>
        <p:spPr>
          <a:xfrm>
            <a:off x="11884418"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19">
            <a:extLst>
              <a:ext uri="{FF2B5EF4-FFF2-40B4-BE49-F238E27FC236}">
                <a16:creationId xmlns:a16="http://schemas.microsoft.com/office/drawing/2014/main" id="{B0B91B31-A174-AC30-C963-AA85C926A3C3}"/>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bg1"/>
                </a:solidFill>
              </a:rPr>
              <a:t>6</a:t>
            </a:r>
            <a:endParaRPr lang="en-US" dirty="0">
              <a:solidFill>
                <a:schemeClr val="bg1"/>
              </a:solidFill>
            </a:endParaRPr>
          </a:p>
        </p:txBody>
      </p:sp>
      <p:sp>
        <p:nvSpPr>
          <p:cNvPr id="17" name="Oval 16">
            <a:extLst>
              <a:ext uri="{FF2B5EF4-FFF2-40B4-BE49-F238E27FC236}">
                <a16:creationId xmlns:a16="http://schemas.microsoft.com/office/drawing/2014/main" id="{AF4FF017-8352-3D2D-D0AE-DB7E89F87122}"/>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4">
            <a:extLst>
              <a:ext uri="{FF2B5EF4-FFF2-40B4-BE49-F238E27FC236}">
                <a16:creationId xmlns:a16="http://schemas.microsoft.com/office/drawing/2014/main" id="{734EBD09-2C83-D576-AC04-A9B7FD75F893}"/>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21" name="Text Placeholder 21">
            <a:extLst>
              <a:ext uri="{FF2B5EF4-FFF2-40B4-BE49-F238E27FC236}">
                <a16:creationId xmlns:a16="http://schemas.microsoft.com/office/drawing/2014/main" id="{A203D208-F61B-EE68-A4E5-7DB8202E962D}"/>
              </a:ext>
            </a:extLst>
          </p:cNvPr>
          <p:cNvSpPr>
            <a:spLocks noGrp="1"/>
          </p:cNvSpPr>
          <p:nvPr>
            <p:ph type="body" sz="quarter" idx="13" hasCustomPrompt="1"/>
          </p:nvPr>
        </p:nvSpPr>
        <p:spPr>
          <a:xfrm>
            <a:off x="9891713" y="1800225"/>
            <a:ext cx="2949575" cy="5084763"/>
          </a:xfrm>
          <a:solidFill>
            <a:schemeClr val="accent4">
              <a:lumMod val="20000"/>
              <a:lumOff val="80000"/>
            </a:schemeClr>
          </a:solidFill>
        </p:spPr>
        <p:txBody>
          <a:bodyPr lIns="144000" tIns="144000" rIns="144000" bIns="144000"/>
          <a:lstStyle>
            <a:lvl1pPr marL="0" indent="0">
              <a:buNone/>
              <a:defRPr sz="1200">
                <a:solidFill>
                  <a:schemeClr val="tx2"/>
                </a:solidFill>
                <a:latin typeface="Frutiger 55" pitchFamily="50" charset="0"/>
              </a:defRPr>
            </a:lvl1pPr>
            <a:lvl2pPr marL="3175" indent="0">
              <a:spcBef>
                <a:spcPts val="600"/>
              </a:spcBef>
              <a:buNone/>
              <a:defRPr sz="1200"/>
            </a:lvl2pPr>
            <a:lvl3pPr marL="180975" indent="-180975">
              <a:spcBef>
                <a:spcPts val="600"/>
              </a:spcBef>
              <a:defRPr sz="1200"/>
            </a:lvl3pPr>
            <a:lvl4pPr marL="360363" indent="-177800">
              <a:spcBef>
                <a:spcPts val="600"/>
              </a:spcBef>
              <a:defRPr sz="1200"/>
            </a:lvl4pPr>
            <a:lvl5pPr marL="539750" indent="-180975">
              <a:spcBef>
                <a:spcPts val="600"/>
              </a:spcBef>
              <a:defRPr sz="1200"/>
            </a:lvl5pPr>
          </a:lstStyle>
          <a:p>
            <a:pPr lvl="0"/>
            <a:r>
              <a:rPr lang="en-US" dirty="0"/>
              <a:t>Brief summary</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2" name="Text Placeholder 20">
            <a:extLst>
              <a:ext uri="{FF2B5EF4-FFF2-40B4-BE49-F238E27FC236}">
                <a16:creationId xmlns:a16="http://schemas.microsoft.com/office/drawing/2014/main" id="{A8E900F4-ADD4-3A8F-68CA-633C9AB254CF}"/>
              </a:ext>
            </a:extLst>
          </p:cNvPr>
          <p:cNvSpPr>
            <a:spLocks noGrp="1"/>
          </p:cNvSpPr>
          <p:nvPr>
            <p:ph type="body" sz="quarter" idx="14"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3353862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7">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7</a:t>
            </a:r>
            <a:endParaRPr lang="en-US" sz="7200" dirty="0"/>
          </a:p>
        </p:txBody>
      </p:sp>
      <p:cxnSp>
        <p:nvCxnSpPr>
          <p:cNvPr id="3" name="Gerade Verbindung 32">
            <a:extLst>
              <a:ext uri="{FF2B5EF4-FFF2-40B4-BE49-F238E27FC236}">
                <a16:creationId xmlns:a16="http://schemas.microsoft.com/office/drawing/2014/main" id="{5736FB3A-9339-EEFD-6F66-14AE978CD554}"/>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E72FBE0-34E3-6865-F326-53AFC3B17061}"/>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feld 19">
            <a:extLst>
              <a:ext uri="{FF2B5EF4-FFF2-40B4-BE49-F238E27FC236}">
                <a16:creationId xmlns:a16="http://schemas.microsoft.com/office/drawing/2014/main" id="{0905C68B-172E-036B-1473-0B6A08A9DA7E}"/>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7" name="Oval 6">
            <a:extLst>
              <a:ext uri="{FF2B5EF4-FFF2-40B4-BE49-F238E27FC236}">
                <a16:creationId xmlns:a16="http://schemas.microsoft.com/office/drawing/2014/main" id="{4137EDBF-C133-C7B9-6E7B-63A352CF4BC6}"/>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21">
            <a:extLst>
              <a:ext uri="{FF2B5EF4-FFF2-40B4-BE49-F238E27FC236}">
                <a16:creationId xmlns:a16="http://schemas.microsoft.com/office/drawing/2014/main" id="{AFD1B631-3129-417B-3FAC-6B031085E551}"/>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573F1505-F390-985F-BA6C-D3332DE1AE83}"/>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23">
            <a:extLst>
              <a:ext uri="{FF2B5EF4-FFF2-40B4-BE49-F238E27FC236}">
                <a16:creationId xmlns:a16="http://schemas.microsoft.com/office/drawing/2014/main" id="{E314CF78-ECE8-634A-9CDF-42833E7F9068}"/>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A41D3AF8-206A-B5FD-2F98-1FD3E45E0852}"/>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25">
            <a:extLst>
              <a:ext uri="{FF2B5EF4-FFF2-40B4-BE49-F238E27FC236}">
                <a16:creationId xmlns:a16="http://schemas.microsoft.com/office/drawing/2014/main" id="{DD06BF74-54DE-7341-7C1D-3667A5040032}"/>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101AEE6A-EFC2-94C7-F894-EDE812C6172D}"/>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27">
            <a:extLst>
              <a:ext uri="{FF2B5EF4-FFF2-40B4-BE49-F238E27FC236}">
                <a16:creationId xmlns:a16="http://schemas.microsoft.com/office/drawing/2014/main" id="{17A9F750-8F87-5164-CF63-E01E0944C000}"/>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t>5</a:t>
            </a:r>
            <a:endParaRPr lang="en-US" dirty="0"/>
          </a:p>
        </p:txBody>
      </p:sp>
      <p:sp>
        <p:nvSpPr>
          <p:cNvPr id="15" name="Oval 14">
            <a:extLst>
              <a:ext uri="{FF2B5EF4-FFF2-40B4-BE49-F238E27FC236}">
                <a16:creationId xmlns:a16="http://schemas.microsoft.com/office/drawing/2014/main" id="{0E62A975-2618-9258-1418-D45D3C1F13FE}"/>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29">
            <a:extLst>
              <a:ext uri="{FF2B5EF4-FFF2-40B4-BE49-F238E27FC236}">
                <a16:creationId xmlns:a16="http://schemas.microsoft.com/office/drawing/2014/main" id="{83BB5585-1343-949F-74EA-487010C15E2D}"/>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F1A266F2-B078-0049-28C3-5CC515D9D4A3}"/>
              </a:ext>
            </a:extLst>
          </p:cNvPr>
          <p:cNvSpPr/>
          <p:nvPr userDrawn="1"/>
        </p:nvSpPr>
        <p:spPr>
          <a:xfrm>
            <a:off x="12392070"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1">
            <a:extLst>
              <a:ext uri="{FF2B5EF4-FFF2-40B4-BE49-F238E27FC236}">
                <a16:creationId xmlns:a16="http://schemas.microsoft.com/office/drawing/2014/main" id="{EC93FBBB-A9ED-C53A-9E54-B3E7D1F5EED8}"/>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bg1"/>
                </a:solidFill>
              </a:rPr>
              <a:t>7</a:t>
            </a:r>
            <a:endParaRPr lang="en-US" dirty="0">
              <a:solidFill>
                <a:schemeClr val="bg1"/>
              </a:solidFill>
            </a:endParaRPr>
          </a:p>
        </p:txBody>
      </p:sp>
      <p:sp>
        <p:nvSpPr>
          <p:cNvPr id="21" name="Text Placeholder 20">
            <a:extLst>
              <a:ext uri="{FF2B5EF4-FFF2-40B4-BE49-F238E27FC236}">
                <a16:creationId xmlns:a16="http://schemas.microsoft.com/office/drawing/2014/main" id="{F65BE870-8B0B-4EA4-7E1B-0B534B3D44FC}"/>
              </a:ext>
            </a:extLst>
          </p:cNvPr>
          <p:cNvSpPr>
            <a:spLocks noGrp="1"/>
          </p:cNvSpPr>
          <p:nvPr>
            <p:ph type="body" sz="quarter" idx="13"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28251846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7 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7</a:t>
            </a:r>
            <a:endParaRPr lang="en-US" sz="7200" dirty="0"/>
          </a:p>
        </p:txBody>
      </p:sp>
      <p:cxnSp>
        <p:nvCxnSpPr>
          <p:cNvPr id="3" name="Gerade Verbindung 32">
            <a:extLst>
              <a:ext uri="{FF2B5EF4-FFF2-40B4-BE49-F238E27FC236}">
                <a16:creationId xmlns:a16="http://schemas.microsoft.com/office/drawing/2014/main" id="{5736FB3A-9339-EEFD-6F66-14AE978CD554}"/>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E72FBE0-34E3-6865-F326-53AFC3B17061}"/>
              </a:ext>
            </a:extLst>
          </p:cNvPr>
          <p:cNvSpPr/>
          <p:nvPr userDrawn="1"/>
        </p:nvSpPr>
        <p:spPr>
          <a:xfrm>
            <a:off x="934601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feld 19">
            <a:extLst>
              <a:ext uri="{FF2B5EF4-FFF2-40B4-BE49-F238E27FC236}">
                <a16:creationId xmlns:a16="http://schemas.microsoft.com/office/drawing/2014/main" id="{0905C68B-172E-036B-1473-0B6A08A9DA7E}"/>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sp>
        <p:nvSpPr>
          <p:cNvPr id="7" name="Oval 6">
            <a:extLst>
              <a:ext uri="{FF2B5EF4-FFF2-40B4-BE49-F238E27FC236}">
                <a16:creationId xmlns:a16="http://schemas.microsoft.com/office/drawing/2014/main" id="{4137EDBF-C133-C7B9-6E7B-63A352CF4BC6}"/>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21">
            <a:extLst>
              <a:ext uri="{FF2B5EF4-FFF2-40B4-BE49-F238E27FC236}">
                <a16:creationId xmlns:a16="http://schemas.microsoft.com/office/drawing/2014/main" id="{AFD1B631-3129-417B-3FAC-6B031085E551}"/>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573F1505-F390-985F-BA6C-D3332DE1AE83}"/>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23">
            <a:extLst>
              <a:ext uri="{FF2B5EF4-FFF2-40B4-BE49-F238E27FC236}">
                <a16:creationId xmlns:a16="http://schemas.microsoft.com/office/drawing/2014/main" id="{E314CF78-ECE8-634A-9CDF-42833E7F9068}"/>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A41D3AF8-206A-B5FD-2F98-1FD3E45E0852}"/>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25">
            <a:extLst>
              <a:ext uri="{FF2B5EF4-FFF2-40B4-BE49-F238E27FC236}">
                <a16:creationId xmlns:a16="http://schemas.microsoft.com/office/drawing/2014/main" id="{DD06BF74-54DE-7341-7C1D-3667A5040032}"/>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101AEE6A-EFC2-94C7-F894-EDE812C6172D}"/>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27">
            <a:extLst>
              <a:ext uri="{FF2B5EF4-FFF2-40B4-BE49-F238E27FC236}">
                <a16:creationId xmlns:a16="http://schemas.microsoft.com/office/drawing/2014/main" id="{17A9F750-8F87-5164-CF63-E01E0944C000}"/>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t>5</a:t>
            </a:r>
            <a:endParaRPr lang="en-US" dirty="0"/>
          </a:p>
        </p:txBody>
      </p:sp>
      <p:sp>
        <p:nvSpPr>
          <p:cNvPr id="15" name="Oval 14">
            <a:extLst>
              <a:ext uri="{FF2B5EF4-FFF2-40B4-BE49-F238E27FC236}">
                <a16:creationId xmlns:a16="http://schemas.microsoft.com/office/drawing/2014/main" id="{0E62A975-2618-9258-1418-D45D3C1F13FE}"/>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29">
            <a:extLst>
              <a:ext uri="{FF2B5EF4-FFF2-40B4-BE49-F238E27FC236}">
                <a16:creationId xmlns:a16="http://schemas.microsoft.com/office/drawing/2014/main" id="{83BB5585-1343-949F-74EA-487010C15E2D}"/>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F1A266F2-B078-0049-28C3-5CC515D9D4A3}"/>
              </a:ext>
            </a:extLst>
          </p:cNvPr>
          <p:cNvSpPr/>
          <p:nvPr userDrawn="1"/>
        </p:nvSpPr>
        <p:spPr>
          <a:xfrm>
            <a:off x="12392070"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1">
            <a:extLst>
              <a:ext uri="{FF2B5EF4-FFF2-40B4-BE49-F238E27FC236}">
                <a16:creationId xmlns:a16="http://schemas.microsoft.com/office/drawing/2014/main" id="{EC93FBBB-A9ED-C53A-9E54-B3E7D1F5EED8}"/>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bg1"/>
                </a:solidFill>
              </a:rPr>
              <a:t>7</a:t>
            </a:r>
            <a:endParaRPr lang="en-US" dirty="0">
              <a:solidFill>
                <a:schemeClr val="bg1"/>
              </a:solidFill>
            </a:endParaRPr>
          </a:p>
        </p:txBody>
      </p:sp>
      <p:sp>
        <p:nvSpPr>
          <p:cNvPr id="22" name="Text Placeholder 21">
            <a:extLst>
              <a:ext uri="{FF2B5EF4-FFF2-40B4-BE49-F238E27FC236}">
                <a16:creationId xmlns:a16="http://schemas.microsoft.com/office/drawing/2014/main" id="{454E1EDD-8A21-DF2A-9E9E-75B4E58E5E8E}"/>
              </a:ext>
            </a:extLst>
          </p:cNvPr>
          <p:cNvSpPr>
            <a:spLocks noGrp="1"/>
          </p:cNvSpPr>
          <p:nvPr>
            <p:ph type="body" sz="quarter" idx="13" hasCustomPrompt="1"/>
          </p:nvPr>
        </p:nvSpPr>
        <p:spPr>
          <a:xfrm>
            <a:off x="9891713" y="1800225"/>
            <a:ext cx="2949575" cy="5084763"/>
          </a:xfrm>
          <a:solidFill>
            <a:schemeClr val="accent4">
              <a:lumMod val="20000"/>
              <a:lumOff val="80000"/>
            </a:schemeClr>
          </a:solidFill>
        </p:spPr>
        <p:txBody>
          <a:bodyPr lIns="144000" tIns="144000" rIns="144000" bIns="144000"/>
          <a:lstStyle>
            <a:lvl1pPr marL="0" indent="0">
              <a:buNone/>
              <a:defRPr sz="1200">
                <a:solidFill>
                  <a:schemeClr val="tx2"/>
                </a:solidFill>
                <a:latin typeface="Frutiger 55" pitchFamily="50" charset="0"/>
              </a:defRPr>
            </a:lvl1pPr>
            <a:lvl2pPr marL="3175" indent="0">
              <a:spcBef>
                <a:spcPts val="600"/>
              </a:spcBef>
              <a:buNone/>
              <a:defRPr sz="1200"/>
            </a:lvl2pPr>
            <a:lvl3pPr marL="180975" indent="-180975">
              <a:spcBef>
                <a:spcPts val="600"/>
              </a:spcBef>
              <a:defRPr sz="1200"/>
            </a:lvl3pPr>
            <a:lvl4pPr marL="360363" indent="-177800">
              <a:spcBef>
                <a:spcPts val="600"/>
              </a:spcBef>
              <a:defRPr sz="1200"/>
            </a:lvl4pPr>
            <a:lvl5pPr marL="539750" indent="-180975">
              <a:spcBef>
                <a:spcPts val="600"/>
              </a:spcBef>
              <a:defRPr sz="1200"/>
            </a:lvl5pPr>
          </a:lstStyle>
          <a:p>
            <a:pPr lvl="0"/>
            <a:r>
              <a:rPr lang="en-US" dirty="0"/>
              <a:t>Brief summary</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95A58DE4-0C14-C7C0-E752-03D7A481127E}"/>
              </a:ext>
            </a:extLst>
          </p:cNvPr>
          <p:cNvSpPr>
            <a:spLocks noGrp="1"/>
          </p:cNvSpPr>
          <p:nvPr>
            <p:ph type="body" sz="quarter" idx="14" hasCustomPrompt="1"/>
          </p:nvPr>
        </p:nvSpPr>
        <p:spPr>
          <a:xfrm>
            <a:off x="598486" y="1318427"/>
            <a:ext cx="12242801" cy="319647"/>
          </a:xfrm>
        </p:spPr>
        <p:txBody>
          <a:bodyPr/>
          <a:lstStyle>
            <a:lvl1pPr marL="0" indent="0">
              <a:buNone/>
              <a:defRPr sz="1800">
                <a:solidFill>
                  <a:srgbClr val="FF0000"/>
                </a:solidFill>
              </a:defRPr>
            </a:lvl1pPr>
          </a:lstStyle>
          <a:p>
            <a:pPr lvl="0"/>
            <a:r>
              <a:rPr lang="en-US"/>
              <a:t>Title</a:t>
            </a:r>
            <a:endParaRPr lang="en-US" dirty="0"/>
          </a:p>
        </p:txBody>
      </p:sp>
    </p:spTree>
    <p:extLst>
      <p:ext uri="{BB962C8B-B14F-4D97-AF65-F5344CB8AC3E}">
        <p14:creationId xmlns:p14="http://schemas.microsoft.com/office/powerpoint/2010/main" val="241188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593326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bschnitts-&#10;überschri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8488" y="287449"/>
            <a:ext cx="10369871" cy="1440160"/>
          </a:xfrm>
        </p:spPr>
        <p:txBody>
          <a:bodyPr anchor="t"/>
          <a:lstStyle>
            <a:lvl1pPr>
              <a:defRPr sz="5400"/>
            </a:lvl1pPr>
          </a:lstStyle>
          <a:p>
            <a:r>
              <a:rPr lang="en-US"/>
              <a:t>Mastertitelformat bearbeiten</a:t>
            </a:r>
            <a:endParaRPr lang="en-US" dirty="0"/>
          </a:p>
        </p:txBody>
      </p:sp>
      <p:sp>
        <p:nvSpPr>
          <p:cNvPr id="3" name="Text Placeholder 2"/>
          <p:cNvSpPr>
            <a:spLocks noGrp="1"/>
          </p:cNvSpPr>
          <p:nvPr>
            <p:ph type="body" idx="1" hasCustomPrompt="1"/>
          </p:nvPr>
        </p:nvSpPr>
        <p:spPr>
          <a:xfrm>
            <a:off x="598487" y="2126159"/>
            <a:ext cx="10369871" cy="429542"/>
          </a:xfrm>
        </p:spPr>
        <p:txBody>
          <a:bodyPr/>
          <a:lstStyle>
            <a:lvl1pPr marL="0" indent="0">
              <a:buNone/>
              <a:defRPr sz="2100">
                <a:solidFill>
                  <a:schemeClr val="tx2"/>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t>Mastertextformat bearbeiten</a:t>
            </a:r>
            <a:endParaRPr lang="en-US" dirty="0"/>
          </a:p>
        </p:txBody>
      </p:sp>
      <p:sp>
        <p:nvSpPr>
          <p:cNvPr id="10" name="Picture Placeholder 9">
            <a:extLst>
              <a:ext uri="{FF2B5EF4-FFF2-40B4-BE49-F238E27FC236}">
                <a16:creationId xmlns:a16="http://schemas.microsoft.com/office/drawing/2014/main" id="{89CE536D-CEDB-DF4E-1BBC-17A8C968BDC7}"/>
              </a:ext>
            </a:extLst>
          </p:cNvPr>
          <p:cNvSpPr>
            <a:spLocks noGrp="1"/>
          </p:cNvSpPr>
          <p:nvPr>
            <p:ph type="pic" sz="quarter" idx="13" hasCustomPrompt="1"/>
          </p:nvPr>
        </p:nvSpPr>
        <p:spPr>
          <a:xfrm>
            <a:off x="598488" y="2663825"/>
            <a:ext cx="10369550" cy="4887913"/>
          </a:xfrm>
        </p:spPr>
        <p:txBody>
          <a:bodyPr/>
          <a:lstStyle>
            <a:lvl1pPr marL="0" indent="0" algn="ctr">
              <a:buNone/>
              <a:defRPr/>
            </a:lvl1pPr>
          </a:lstStyle>
          <a:p>
            <a:r>
              <a:rPr lang="en-US"/>
              <a:t>Bild durch Klicken auf Symbol hinzufügen</a:t>
            </a:r>
            <a:endParaRPr lang="en-US" dirty="0"/>
          </a:p>
        </p:txBody>
      </p:sp>
    </p:spTree>
    <p:extLst>
      <p:ext uri="{BB962C8B-B14F-4D97-AF65-F5344CB8AC3E}">
        <p14:creationId xmlns:p14="http://schemas.microsoft.com/office/powerpoint/2010/main" val="4047553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ontent - 2 - detail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424855-12A4-0A3E-FBC2-8A49553F1FEB}"/>
              </a:ext>
            </a:extLst>
          </p:cNvPr>
          <p:cNvSpPr/>
          <p:nvPr userDrawn="1"/>
        </p:nvSpPr>
        <p:spPr>
          <a:xfrm>
            <a:off x="598488" y="2231665"/>
            <a:ext cx="2520999" cy="44644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sp>
        <p:nvSpPr>
          <p:cNvPr id="8" name="Rectangle 7">
            <a:extLst>
              <a:ext uri="{FF2B5EF4-FFF2-40B4-BE49-F238E27FC236}">
                <a16:creationId xmlns:a16="http://schemas.microsoft.com/office/drawing/2014/main" id="{2C1F1907-782C-DD6E-4E16-50E00995F283}"/>
              </a:ext>
            </a:extLst>
          </p:cNvPr>
          <p:cNvSpPr/>
          <p:nvPr userDrawn="1"/>
        </p:nvSpPr>
        <p:spPr>
          <a:xfrm>
            <a:off x="3379653" y="2231665"/>
            <a:ext cx="2520999" cy="44644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sp>
        <p:nvSpPr>
          <p:cNvPr id="9" name="Rectangle 8">
            <a:extLst>
              <a:ext uri="{FF2B5EF4-FFF2-40B4-BE49-F238E27FC236}">
                <a16:creationId xmlns:a16="http://schemas.microsoft.com/office/drawing/2014/main" id="{654BF272-6156-F8F0-021D-E8F45AAB196F}"/>
              </a:ext>
            </a:extLst>
          </p:cNvPr>
          <p:cNvSpPr/>
          <p:nvPr userDrawn="1"/>
        </p:nvSpPr>
        <p:spPr>
          <a:xfrm>
            <a:off x="6160817" y="2231665"/>
            <a:ext cx="2520999" cy="44644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pic>
        <p:nvPicPr>
          <p:cNvPr id="13" name="Grafik 69">
            <a:extLst>
              <a:ext uri="{FF2B5EF4-FFF2-40B4-BE49-F238E27FC236}">
                <a16:creationId xmlns:a16="http://schemas.microsoft.com/office/drawing/2014/main" id="{CDCF676F-4082-7DE9-CD4D-1E25EA17086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3757" y="2465875"/>
            <a:ext cx="2291471" cy="1841948"/>
          </a:xfrm>
          <a:prstGeom prst="rect">
            <a:avLst/>
          </a:prstGeom>
        </p:spPr>
      </p:pic>
      <p:pic>
        <p:nvPicPr>
          <p:cNvPr id="14" name="Grafik 71">
            <a:extLst>
              <a:ext uri="{FF2B5EF4-FFF2-40B4-BE49-F238E27FC236}">
                <a16:creationId xmlns:a16="http://schemas.microsoft.com/office/drawing/2014/main" id="{AC55ED7C-7A96-FDE1-CBF9-232F32A99C4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75871" y="2877648"/>
            <a:ext cx="1609499" cy="1293760"/>
          </a:xfrm>
          <a:prstGeom prst="rect">
            <a:avLst/>
          </a:prstGeom>
        </p:spPr>
      </p:pic>
      <p:pic>
        <p:nvPicPr>
          <p:cNvPr id="15" name="Grafik 73">
            <a:extLst>
              <a:ext uri="{FF2B5EF4-FFF2-40B4-BE49-F238E27FC236}">
                <a16:creationId xmlns:a16="http://schemas.microsoft.com/office/drawing/2014/main" id="{934B66EA-F993-5C90-DBCC-3DBEB928CCB8}"/>
              </a:ext>
            </a:extLst>
          </p:cNvPr>
          <p:cNvPicPr>
            <a:picLocks noChangeAspect="1"/>
          </p:cNvPicPr>
          <p:nvPr userDrawn="1"/>
        </p:nvPicPr>
        <p:blipFill rotWithShape="1">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b="4193"/>
          <a:stretch/>
        </p:blipFill>
        <p:spPr>
          <a:xfrm>
            <a:off x="3695551" y="2776657"/>
            <a:ext cx="1832837" cy="1411522"/>
          </a:xfrm>
          <a:prstGeom prst="rect">
            <a:avLst/>
          </a:prstGeom>
        </p:spPr>
      </p:pic>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2</a:t>
            </a:r>
            <a:endParaRPr lang="en-US" sz="7200" dirty="0"/>
          </a:p>
        </p:txBody>
      </p:sp>
      <p:sp>
        <p:nvSpPr>
          <p:cNvPr id="17" name="Text Placeholder 16">
            <a:extLst>
              <a:ext uri="{FF2B5EF4-FFF2-40B4-BE49-F238E27FC236}">
                <a16:creationId xmlns:a16="http://schemas.microsoft.com/office/drawing/2014/main" id="{E8A0E7FF-4326-B4E3-ECB9-13F3CE65F67D}"/>
              </a:ext>
            </a:extLst>
          </p:cNvPr>
          <p:cNvSpPr>
            <a:spLocks noGrp="1"/>
          </p:cNvSpPr>
          <p:nvPr>
            <p:ph type="body" sz="quarter" idx="13" hasCustomPrompt="1"/>
          </p:nvPr>
        </p:nvSpPr>
        <p:spPr>
          <a:xfrm>
            <a:off x="683757" y="4392614"/>
            <a:ext cx="2351543" cy="2232024"/>
          </a:xfrm>
        </p:spPr>
        <p:txBody>
          <a:bodyPr/>
          <a:lstStyle>
            <a:lvl1pPr>
              <a:defRPr sz="1200"/>
            </a:lvl1pPr>
            <a:lvl2pPr>
              <a:defRPr sz="1200"/>
            </a:lvl2pPr>
            <a:lvl3pPr>
              <a:defRPr sz="1200"/>
            </a:lvl3pPr>
            <a:lvl4pPr>
              <a:defRPr sz="1200"/>
            </a:lvl4pPr>
            <a:lvl5pPr>
              <a:defRPr sz="12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18" name="Text Placeholder 16">
            <a:extLst>
              <a:ext uri="{FF2B5EF4-FFF2-40B4-BE49-F238E27FC236}">
                <a16:creationId xmlns:a16="http://schemas.microsoft.com/office/drawing/2014/main" id="{6475D076-EA7E-A1EB-0BB0-B601A2BAA12D}"/>
              </a:ext>
            </a:extLst>
          </p:cNvPr>
          <p:cNvSpPr>
            <a:spLocks noGrp="1"/>
          </p:cNvSpPr>
          <p:nvPr>
            <p:ph type="body" sz="quarter" idx="14" hasCustomPrompt="1"/>
          </p:nvPr>
        </p:nvSpPr>
        <p:spPr>
          <a:xfrm>
            <a:off x="3464380" y="4392614"/>
            <a:ext cx="2351543" cy="2232024"/>
          </a:xfrm>
        </p:spPr>
        <p:txBody>
          <a:bodyPr/>
          <a:lstStyle>
            <a:lvl1pPr>
              <a:defRPr sz="1200"/>
            </a:lvl1pPr>
            <a:lvl2pPr>
              <a:defRPr sz="1200"/>
            </a:lvl2pPr>
            <a:lvl3pPr>
              <a:defRPr sz="1200"/>
            </a:lvl3pPr>
            <a:lvl4pPr>
              <a:defRPr sz="1200"/>
            </a:lvl4pPr>
            <a:lvl5pPr>
              <a:defRPr sz="12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4" name="Text Placeholder 16">
            <a:extLst>
              <a:ext uri="{FF2B5EF4-FFF2-40B4-BE49-F238E27FC236}">
                <a16:creationId xmlns:a16="http://schemas.microsoft.com/office/drawing/2014/main" id="{13EF348D-F20F-20D9-639F-5D304293553C}"/>
              </a:ext>
            </a:extLst>
          </p:cNvPr>
          <p:cNvSpPr>
            <a:spLocks noGrp="1"/>
          </p:cNvSpPr>
          <p:nvPr>
            <p:ph type="body" sz="quarter" idx="15" hasCustomPrompt="1"/>
          </p:nvPr>
        </p:nvSpPr>
        <p:spPr>
          <a:xfrm>
            <a:off x="6245544" y="4392614"/>
            <a:ext cx="2351543" cy="2232024"/>
          </a:xfrm>
        </p:spPr>
        <p:txBody>
          <a:bodyPr/>
          <a:lstStyle>
            <a:lvl1pPr>
              <a:defRPr sz="1200"/>
            </a:lvl1pPr>
            <a:lvl2pPr>
              <a:defRPr sz="1200"/>
            </a:lvl2pPr>
            <a:lvl3pPr>
              <a:defRPr sz="1200"/>
            </a:lvl3pPr>
            <a:lvl4pPr>
              <a:defRPr sz="1200"/>
            </a:lvl4pPr>
            <a:lvl5pPr>
              <a:defRPr sz="12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5" name="Text Placeholder 16">
            <a:extLst>
              <a:ext uri="{FF2B5EF4-FFF2-40B4-BE49-F238E27FC236}">
                <a16:creationId xmlns:a16="http://schemas.microsoft.com/office/drawing/2014/main" id="{B1F51F73-27D9-FE53-0C7B-220E5139C792}"/>
              </a:ext>
            </a:extLst>
          </p:cNvPr>
          <p:cNvSpPr>
            <a:spLocks noGrp="1"/>
          </p:cNvSpPr>
          <p:nvPr>
            <p:ph type="body" sz="quarter" idx="16" hasCustomPrompt="1"/>
          </p:nvPr>
        </p:nvSpPr>
        <p:spPr>
          <a:xfrm>
            <a:off x="9185693" y="2270836"/>
            <a:ext cx="3655595" cy="4353801"/>
          </a:xfrm>
        </p:spPr>
        <p:txBody>
          <a:bodyPr/>
          <a:lstStyle>
            <a:lvl1pPr>
              <a:defRPr sz="1200"/>
            </a:lvl1pPr>
            <a:lvl2pPr>
              <a:defRPr sz="1200"/>
            </a:lvl2pPr>
            <a:lvl3pPr>
              <a:defRPr sz="1200"/>
            </a:lvl3pPr>
            <a:lvl4pPr>
              <a:defRPr sz="1200"/>
            </a:lvl4pPr>
            <a:lvl5pPr>
              <a:defRPr sz="12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Ebene</a:t>
            </a:r>
          </a:p>
          <a:p>
            <a:pPr lvl="2"/>
            <a:r>
              <a:rPr lang="en-US" dirty="0" err="1"/>
              <a:t>Dritte</a:t>
            </a:r>
            <a:r>
              <a:rPr lang="en-US" dirty="0"/>
              <a:t> Ebene</a:t>
            </a:r>
          </a:p>
          <a:p>
            <a:pPr lvl="3"/>
            <a:r>
              <a:rPr lang="en-US" dirty="0" err="1"/>
              <a:t>Vierte</a:t>
            </a:r>
            <a:r>
              <a:rPr lang="en-US" dirty="0"/>
              <a:t> Ebene</a:t>
            </a:r>
          </a:p>
          <a:p>
            <a:pPr lvl="4"/>
            <a:r>
              <a:rPr lang="en-US" dirty="0" err="1"/>
              <a:t>Fünfte</a:t>
            </a:r>
            <a:r>
              <a:rPr lang="en-US" dirty="0"/>
              <a:t> Ebene</a:t>
            </a:r>
          </a:p>
        </p:txBody>
      </p:sp>
      <p:cxnSp>
        <p:nvCxnSpPr>
          <p:cNvPr id="27" name="Gerade Verbindung 41">
            <a:extLst>
              <a:ext uri="{FF2B5EF4-FFF2-40B4-BE49-F238E27FC236}">
                <a16:creationId xmlns:a16="http://schemas.microsoft.com/office/drawing/2014/main" id="{E5CC4007-54F3-FA30-B34B-7009B9A83E98}"/>
              </a:ext>
            </a:extLst>
          </p:cNvPr>
          <p:cNvCxnSpPr>
            <a:cxnSpLocks/>
          </p:cNvCxnSpPr>
          <p:nvPr userDrawn="1"/>
        </p:nvCxnSpPr>
        <p:spPr>
          <a:xfrm>
            <a:off x="8895481" y="1904093"/>
            <a:ext cx="0" cy="4795734"/>
          </a:xfrm>
          <a:prstGeom prst="line">
            <a:avLst/>
          </a:prstGeom>
          <a:ln w="19050">
            <a:solidFill>
              <a:schemeClr val="tx2"/>
            </a:solidFill>
          </a:ln>
        </p:spPr>
        <p:style>
          <a:lnRef idx="1">
            <a:schemeClr val="accent6"/>
          </a:lnRef>
          <a:fillRef idx="0">
            <a:schemeClr val="accent6"/>
          </a:fillRef>
          <a:effectRef idx="0">
            <a:schemeClr val="accent6"/>
          </a:effectRef>
          <a:fontRef idx="minor">
            <a:schemeClr val="tx1"/>
          </a:fontRef>
        </p:style>
      </p:cxnSp>
      <p:sp>
        <p:nvSpPr>
          <p:cNvPr id="4" name="Text Placeholder 3">
            <a:extLst>
              <a:ext uri="{FF2B5EF4-FFF2-40B4-BE49-F238E27FC236}">
                <a16:creationId xmlns:a16="http://schemas.microsoft.com/office/drawing/2014/main" id="{C2972652-F9DA-C894-D4CB-4076941CEAFA}"/>
              </a:ext>
            </a:extLst>
          </p:cNvPr>
          <p:cNvSpPr>
            <a:spLocks noGrp="1"/>
          </p:cNvSpPr>
          <p:nvPr>
            <p:ph type="body" sz="quarter" idx="17" hasCustomPrompt="1"/>
          </p:nvPr>
        </p:nvSpPr>
        <p:spPr>
          <a:xfrm>
            <a:off x="598488" y="1907629"/>
            <a:ext cx="8083550" cy="190306"/>
          </a:xfrm>
        </p:spPr>
        <p:txBody>
          <a:bodyPr/>
          <a:lstStyle>
            <a:lvl1pPr marL="0" indent="0">
              <a:lnSpc>
                <a:spcPct val="100000"/>
              </a:lnSpc>
              <a:spcBef>
                <a:spcPts val="0"/>
              </a:spcBef>
              <a:buNone/>
              <a:defRPr sz="1200" b="1" i="0">
                <a:latin typeface="Frutiger 45 Light" panose="020B0603020202020204" pitchFamily="34" charset="0"/>
              </a:defRPr>
            </a:lvl1pPr>
          </a:lstStyle>
          <a:p>
            <a:pPr algn="l"/>
            <a:r>
              <a:rPr lang="en-US" sz="1200" b="1" dirty="0">
                <a:latin typeface="+mn-lt"/>
              </a:rPr>
              <a:t>Brief description of the business idea</a:t>
            </a:r>
          </a:p>
        </p:txBody>
      </p:sp>
      <p:sp>
        <p:nvSpPr>
          <p:cNvPr id="16" name="Text Placeholder 20">
            <a:extLst>
              <a:ext uri="{FF2B5EF4-FFF2-40B4-BE49-F238E27FC236}">
                <a16:creationId xmlns:a16="http://schemas.microsoft.com/office/drawing/2014/main" id="{45CFD83A-1AD1-D257-FAF8-575B31DE7ADB}"/>
              </a:ext>
            </a:extLst>
          </p:cNvPr>
          <p:cNvSpPr>
            <a:spLocks noGrp="1"/>
          </p:cNvSpPr>
          <p:nvPr>
            <p:ph type="body" sz="quarter" idx="18" hasCustomPrompt="1"/>
          </p:nvPr>
        </p:nvSpPr>
        <p:spPr>
          <a:xfrm>
            <a:off x="598486" y="1318427"/>
            <a:ext cx="12242801" cy="319647"/>
          </a:xfrm>
        </p:spPr>
        <p:txBody>
          <a:bodyPr/>
          <a:lstStyle>
            <a:lvl1pPr marL="0" indent="0">
              <a:buNone/>
              <a:defRPr sz="1800">
                <a:solidFill>
                  <a:schemeClr val="tx2"/>
                </a:solidFill>
              </a:defRPr>
            </a:lvl1pPr>
          </a:lstStyle>
          <a:p>
            <a:pPr lvl="0"/>
            <a:r>
              <a:rPr lang="en-US" dirty="0"/>
              <a:t>Title</a:t>
            </a:r>
          </a:p>
        </p:txBody>
      </p:sp>
      <p:sp>
        <p:nvSpPr>
          <p:cNvPr id="6" name="Text Placeholder 5">
            <a:extLst>
              <a:ext uri="{FF2B5EF4-FFF2-40B4-BE49-F238E27FC236}">
                <a16:creationId xmlns:a16="http://schemas.microsoft.com/office/drawing/2014/main" id="{BE72CA6A-D051-922C-32A9-AEB1C851A8AB}"/>
              </a:ext>
            </a:extLst>
          </p:cNvPr>
          <p:cNvSpPr>
            <a:spLocks noGrp="1"/>
          </p:cNvSpPr>
          <p:nvPr>
            <p:ph type="body" sz="quarter" idx="19" hasCustomPrompt="1"/>
          </p:nvPr>
        </p:nvSpPr>
        <p:spPr>
          <a:xfrm>
            <a:off x="598485" y="2236838"/>
            <a:ext cx="2521001" cy="587385"/>
          </a:xfrm>
        </p:spPr>
        <p:txBody>
          <a:bodyPr anchor="ctr"/>
          <a:lstStyle>
            <a:lvl1pPr marL="0" indent="0" algn="ctr">
              <a:buNone/>
              <a:defRPr sz="1600">
                <a:solidFill>
                  <a:schemeClr val="tx2"/>
                </a:solidFill>
              </a:defRPr>
            </a:lvl1pPr>
          </a:lstStyle>
          <a:p>
            <a:pPr lvl="0"/>
            <a:r>
              <a:rPr lang="en-US" dirty="0"/>
              <a:t>Title</a:t>
            </a:r>
          </a:p>
        </p:txBody>
      </p:sp>
      <p:sp>
        <p:nvSpPr>
          <p:cNvPr id="20" name="Text Placeholder 5">
            <a:extLst>
              <a:ext uri="{FF2B5EF4-FFF2-40B4-BE49-F238E27FC236}">
                <a16:creationId xmlns:a16="http://schemas.microsoft.com/office/drawing/2014/main" id="{58B54FAE-4700-C8EF-D89D-9892F572A1AB}"/>
              </a:ext>
            </a:extLst>
          </p:cNvPr>
          <p:cNvSpPr>
            <a:spLocks noGrp="1"/>
          </p:cNvSpPr>
          <p:nvPr>
            <p:ph type="body" sz="quarter" idx="20" hasCustomPrompt="1"/>
          </p:nvPr>
        </p:nvSpPr>
        <p:spPr>
          <a:xfrm>
            <a:off x="3379540" y="2236838"/>
            <a:ext cx="2521001" cy="587385"/>
          </a:xfrm>
        </p:spPr>
        <p:txBody>
          <a:bodyPr anchor="ctr"/>
          <a:lstStyle>
            <a:lvl1pPr marL="0" indent="0" algn="ctr">
              <a:buNone/>
              <a:defRPr sz="1600">
                <a:solidFill>
                  <a:schemeClr val="tx2"/>
                </a:solidFill>
              </a:defRPr>
            </a:lvl1pPr>
          </a:lstStyle>
          <a:p>
            <a:pPr lvl="0"/>
            <a:r>
              <a:rPr lang="en-US" dirty="0"/>
              <a:t>Title</a:t>
            </a:r>
          </a:p>
        </p:txBody>
      </p:sp>
      <p:sp>
        <p:nvSpPr>
          <p:cNvPr id="23" name="Text Placeholder 5">
            <a:extLst>
              <a:ext uri="{FF2B5EF4-FFF2-40B4-BE49-F238E27FC236}">
                <a16:creationId xmlns:a16="http://schemas.microsoft.com/office/drawing/2014/main" id="{C8E4EBAB-CA15-E67F-F9A0-B8AC375657D2}"/>
              </a:ext>
            </a:extLst>
          </p:cNvPr>
          <p:cNvSpPr>
            <a:spLocks noGrp="1"/>
          </p:cNvSpPr>
          <p:nvPr>
            <p:ph type="body" sz="quarter" idx="21" hasCustomPrompt="1"/>
          </p:nvPr>
        </p:nvSpPr>
        <p:spPr>
          <a:xfrm>
            <a:off x="6160595" y="2236838"/>
            <a:ext cx="2521001" cy="587385"/>
          </a:xfrm>
        </p:spPr>
        <p:txBody>
          <a:bodyPr anchor="ctr"/>
          <a:lstStyle>
            <a:lvl1pPr marL="0" indent="0" algn="ctr">
              <a:buNone/>
              <a:defRPr sz="1600">
                <a:solidFill>
                  <a:schemeClr val="tx2"/>
                </a:solidFill>
              </a:defRPr>
            </a:lvl1pPr>
          </a:lstStyle>
          <a:p>
            <a:pPr lvl="0"/>
            <a:r>
              <a:rPr lang="en-US" dirty="0"/>
              <a:t>Title</a:t>
            </a:r>
          </a:p>
        </p:txBody>
      </p:sp>
      <p:sp>
        <p:nvSpPr>
          <p:cNvPr id="28" name="Text Placeholder 3">
            <a:extLst>
              <a:ext uri="{FF2B5EF4-FFF2-40B4-BE49-F238E27FC236}">
                <a16:creationId xmlns:a16="http://schemas.microsoft.com/office/drawing/2014/main" id="{9CEEBEE7-7410-2E91-4A84-39DF0AA3C73C}"/>
              </a:ext>
            </a:extLst>
          </p:cNvPr>
          <p:cNvSpPr>
            <a:spLocks noGrp="1"/>
          </p:cNvSpPr>
          <p:nvPr>
            <p:ph type="body" sz="quarter" idx="22" hasCustomPrompt="1"/>
          </p:nvPr>
        </p:nvSpPr>
        <p:spPr>
          <a:xfrm>
            <a:off x="9185693" y="1907629"/>
            <a:ext cx="3655595" cy="190306"/>
          </a:xfrm>
        </p:spPr>
        <p:txBody>
          <a:bodyPr/>
          <a:lstStyle>
            <a:lvl1pPr marL="0" indent="0">
              <a:lnSpc>
                <a:spcPct val="100000"/>
              </a:lnSpc>
              <a:spcBef>
                <a:spcPts val="0"/>
              </a:spcBef>
              <a:buNone/>
              <a:defRPr sz="1200" b="1" i="0">
                <a:latin typeface="Frutiger 45 Light" panose="020B0603020202020204" pitchFamily="34" charset="0"/>
              </a:defRPr>
            </a:lvl1pPr>
          </a:lstStyle>
          <a:p>
            <a:pPr algn="l"/>
            <a:r>
              <a:rPr lang="en-US" sz="1200" b="1" dirty="0">
                <a:latin typeface="+mn-lt"/>
              </a:rPr>
              <a:t>Milestones / Company history</a:t>
            </a:r>
          </a:p>
        </p:txBody>
      </p:sp>
      <p:grpSp>
        <p:nvGrpSpPr>
          <p:cNvPr id="3" name="Gruppieren 2">
            <a:extLst>
              <a:ext uri="{FF2B5EF4-FFF2-40B4-BE49-F238E27FC236}">
                <a16:creationId xmlns:a16="http://schemas.microsoft.com/office/drawing/2014/main" id="{81981EAD-604C-AB8E-CE69-DAAC515016E6}"/>
              </a:ext>
            </a:extLst>
          </p:cNvPr>
          <p:cNvGrpSpPr/>
          <p:nvPr userDrawn="1"/>
        </p:nvGrpSpPr>
        <p:grpSpPr>
          <a:xfrm>
            <a:off x="9373710" y="452393"/>
            <a:ext cx="3460507" cy="414293"/>
            <a:chOff x="9373710" y="452393"/>
            <a:chExt cx="3460507" cy="414293"/>
          </a:xfrm>
        </p:grpSpPr>
        <p:cxnSp>
          <p:nvCxnSpPr>
            <p:cNvPr id="10" name="Gerade Verbindung 31">
              <a:extLst>
                <a:ext uri="{FF2B5EF4-FFF2-40B4-BE49-F238E27FC236}">
                  <a16:creationId xmlns:a16="http://schemas.microsoft.com/office/drawing/2014/main" id="{8404ACAE-B158-D8D7-E765-54451E79A5A4}"/>
                </a:ext>
              </a:extLst>
            </p:cNvPr>
            <p:cNvCxnSpPr>
              <a:cxnSpLocks/>
            </p:cNvCxnSpPr>
            <p:nvPr userDrawn="1"/>
          </p:nvCxnSpPr>
          <p:spPr>
            <a:xfrm flipH="1">
              <a:off x="9606044" y="65953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86020D1-162B-D747-572C-56078C4B9387}"/>
                </a:ext>
              </a:extLst>
            </p:cNvPr>
            <p:cNvSpPr/>
            <p:nvPr userDrawn="1"/>
          </p:nvSpPr>
          <p:spPr>
            <a:xfrm>
              <a:off x="9373865"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12" name="Textfeld 6">
              <a:extLst>
                <a:ext uri="{FF2B5EF4-FFF2-40B4-BE49-F238E27FC236}">
                  <a16:creationId xmlns:a16="http://schemas.microsoft.com/office/drawing/2014/main" id="{4F537B2F-C0FF-9458-A2CB-DE00361E73EC}"/>
                </a:ext>
              </a:extLst>
            </p:cNvPr>
            <p:cNvSpPr txBox="1"/>
            <p:nvPr userDrawn="1"/>
          </p:nvSpPr>
          <p:spPr>
            <a:xfrm flipH="1">
              <a:off x="9373710" y="499716"/>
              <a:ext cx="414294" cy="319647"/>
            </a:xfrm>
            <a:prstGeom prst="rect">
              <a:avLst/>
            </a:prstGeom>
            <a:noFill/>
          </p:spPr>
          <p:txBody>
            <a:bodyPr wrap="none" lIns="0" tIns="0" rIns="0" bIns="0" rtlCol="0" anchor="ctr" anchorCtr="0">
              <a:noAutofit/>
            </a:bodyPr>
            <a:lstStyle/>
            <a:p>
              <a:pPr algn="ctr"/>
              <a:r>
                <a:rPr lang="en-US" dirty="0">
                  <a:solidFill>
                    <a:schemeClr val="tx1"/>
                  </a:solidFill>
                </a:rPr>
                <a:t>1</a:t>
              </a:r>
            </a:p>
          </p:txBody>
        </p:sp>
        <p:sp>
          <p:nvSpPr>
            <p:cNvPr id="21" name="Oval 20">
              <a:extLst>
                <a:ext uri="{FF2B5EF4-FFF2-40B4-BE49-F238E27FC236}">
                  <a16:creationId xmlns:a16="http://schemas.microsoft.com/office/drawing/2014/main" id="{6BEC8DA4-15F5-807E-D936-B5939F586E45}"/>
                </a:ext>
              </a:extLst>
            </p:cNvPr>
            <p:cNvSpPr/>
            <p:nvPr userDrawn="1"/>
          </p:nvSpPr>
          <p:spPr>
            <a:xfrm>
              <a:off x="9881670"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22" name="Textfeld 21">
              <a:extLst>
                <a:ext uri="{FF2B5EF4-FFF2-40B4-BE49-F238E27FC236}">
                  <a16:creationId xmlns:a16="http://schemas.microsoft.com/office/drawing/2014/main" id="{1AD3829C-BD0A-A782-1D30-AADF7D6F5EB9}"/>
                </a:ext>
              </a:extLst>
            </p:cNvPr>
            <p:cNvSpPr txBox="1"/>
            <p:nvPr userDrawn="1"/>
          </p:nvSpPr>
          <p:spPr>
            <a:xfrm flipH="1">
              <a:off x="9887864" y="499716"/>
              <a:ext cx="409925" cy="319647"/>
            </a:xfrm>
            <a:prstGeom prst="rect">
              <a:avLst/>
            </a:prstGeom>
            <a:noFill/>
          </p:spPr>
          <p:txBody>
            <a:bodyPr wrap="none" lIns="0" tIns="0" rIns="0" bIns="0" rtlCol="0" anchor="ctr" anchorCtr="0">
              <a:noAutofit/>
            </a:bodyPr>
            <a:lstStyle/>
            <a:p>
              <a:pPr algn="ctr"/>
              <a:r>
                <a:rPr lang="en-US" dirty="0">
                  <a:solidFill>
                    <a:schemeClr val="bg1"/>
                  </a:solidFill>
                </a:rPr>
                <a:t>2</a:t>
              </a:r>
            </a:p>
          </p:txBody>
        </p:sp>
        <p:sp>
          <p:nvSpPr>
            <p:cNvPr id="26" name="Oval 25">
              <a:extLst>
                <a:ext uri="{FF2B5EF4-FFF2-40B4-BE49-F238E27FC236}">
                  <a16:creationId xmlns:a16="http://schemas.microsoft.com/office/drawing/2014/main" id="{04643556-C904-DCF6-CFFB-5FE742CC7477}"/>
                </a:ext>
              </a:extLst>
            </p:cNvPr>
            <p:cNvSpPr/>
            <p:nvPr userDrawn="1"/>
          </p:nvSpPr>
          <p:spPr>
            <a:xfrm>
              <a:off x="1038932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Textfeld 28">
              <a:extLst>
                <a:ext uri="{FF2B5EF4-FFF2-40B4-BE49-F238E27FC236}">
                  <a16:creationId xmlns:a16="http://schemas.microsoft.com/office/drawing/2014/main" id="{9EBC10A2-C177-56C9-D4DB-8DF35C30003B}"/>
                </a:ext>
              </a:extLst>
            </p:cNvPr>
            <p:cNvSpPr txBox="1"/>
            <p:nvPr userDrawn="1"/>
          </p:nvSpPr>
          <p:spPr>
            <a:xfrm flipH="1">
              <a:off x="10395669" y="499716"/>
              <a:ext cx="414141" cy="319647"/>
            </a:xfrm>
            <a:prstGeom prst="rect">
              <a:avLst/>
            </a:prstGeom>
            <a:noFill/>
          </p:spPr>
          <p:txBody>
            <a:bodyPr wrap="none" lIns="0" tIns="0" rIns="0" bIns="0" rtlCol="0" anchor="ctr" anchorCtr="0">
              <a:noAutofit/>
            </a:bodyPr>
            <a:lstStyle/>
            <a:p>
              <a:pPr algn="ctr"/>
              <a:r>
                <a:rPr lang="en-US" dirty="0">
                  <a:solidFill>
                    <a:schemeClr val="tx1"/>
                  </a:solidFill>
                </a:rPr>
                <a:t>3</a:t>
              </a:r>
            </a:p>
          </p:txBody>
        </p:sp>
        <p:sp>
          <p:nvSpPr>
            <p:cNvPr id="30" name="Oval 29">
              <a:extLst>
                <a:ext uri="{FF2B5EF4-FFF2-40B4-BE49-F238E27FC236}">
                  <a16:creationId xmlns:a16="http://schemas.microsoft.com/office/drawing/2014/main" id="{3CF02641-34B4-EFFA-A973-F21151069061}"/>
                </a:ext>
              </a:extLst>
            </p:cNvPr>
            <p:cNvSpPr/>
            <p:nvPr userDrawn="1"/>
          </p:nvSpPr>
          <p:spPr>
            <a:xfrm>
              <a:off x="10896972"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1" name="Textfeld 30">
              <a:extLst>
                <a:ext uri="{FF2B5EF4-FFF2-40B4-BE49-F238E27FC236}">
                  <a16:creationId xmlns:a16="http://schemas.microsoft.com/office/drawing/2014/main" id="{9145844B-2549-D2D4-DC9C-B4F2CAA44617}"/>
                </a:ext>
              </a:extLst>
            </p:cNvPr>
            <p:cNvSpPr txBox="1"/>
            <p:nvPr userDrawn="1"/>
          </p:nvSpPr>
          <p:spPr>
            <a:xfrm flipH="1">
              <a:off x="10896970" y="499716"/>
              <a:ext cx="414293" cy="319647"/>
            </a:xfrm>
            <a:prstGeom prst="rect">
              <a:avLst/>
            </a:prstGeom>
            <a:noFill/>
          </p:spPr>
          <p:txBody>
            <a:bodyPr wrap="none" lIns="0" tIns="0" rIns="0" bIns="0" rtlCol="0" anchor="ctr" anchorCtr="0">
              <a:noAutofit/>
            </a:bodyPr>
            <a:lstStyle/>
            <a:p>
              <a:pPr algn="ctr"/>
              <a:r>
                <a:rPr lang="en-US" dirty="0"/>
                <a:t>4</a:t>
              </a:r>
            </a:p>
          </p:txBody>
        </p:sp>
        <p:sp>
          <p:nvSpPr>
            <p:cNvPr id="32" name="Oval 31">
              <a:extLst>
                <a:ext uri="{FF2B5EF4-FFF2-40B4-BE49-F238E27FC236}">
                  <a16:creationId xmlns:a16="http://schemas.microsoft.com/office/drawing/2014/main" id="{224FD97B-6D71-A6C5-CDA2-B3D5A3533DE2}"/>
                </a:ext>
              </a:extLst>
            </p:cNvPr>
            <p:cNvSpPr/>
            <p:nvPr userDrawn="1"/>
          </p:nvSpPr>
          <p:spPr>
            <a:xfrm>
              <a:off x="1140462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3" name="Textfeld 16">
              <a:extLst>
                <a:ext uri="{FF2B5EF4-FFF2-40B4-BE49-F238E27FC236}">
                  <a16:creationId xmlns:a16="http://schemas.microsoft.com/office/drawing/2014/main" id="{C3A6EE8E-37D8-B761-632C-7BDDE898FBD0}"/>
                </a:ext>
              </a:extLst>
            </p:cNvPr>
            <p:cNvSpPr txBox="1"/>
            <p:nvPr userDrawn="1"/>
          </p:nvSpPr>
          <p:spPr>
            <a:xfrm flipH="1">
              <a:off x="11411898" y="499716"/>
              <a:ext cx="407016" cy="319647"/>
            </a:xfrm>
            <a:prstGeom prst="rect">
              <a:avLst/>
            </a:prstGeom>
            <a:noFill/>
          </p:spPr>
          <p:txBody>
            <a:bodyPr wrap="none" lIns="0" tIns="0" rIns="0" bIns="0" rtlCol="0" anchor="ctr" anchorCtr="0">
              <a:noAutofit/>
            </a:bodyPr>
            <a:lstStyle/>
            <a:p>
              <a:pPr algn="ctr"/>
              <a:r>
                <a:rPr lang="en-US">
                  <a:solidFill>
                    <a:schemeClr val="tx1"/>
                  </a:solidFill>
                </a:rPr>
                <a:t>5</a:t>
              </a:r>
              <a:endParaRPr lang="en-US" dirty="0">
                <a:solidFill>
                  <a:schemeClr val="tx1"/>
                </a:solidFill>
              </a:endParaRPr>
            </a:p>
          </p:txBody>
        </p:sp>
        <p:sp>
          <p:nvSpPr>
            <p:cNvPr id="34" name="Oval 33">
              <a:extLst>
                <a:ext uri="{FF2B5EF4-FFF2-40B4-BE49-F238E27FC236}">
                  <a16:creationId xmlns:a16="http://schemas.microsoft.com/office/drawing/2014/main" id="{CB5E20C5-899E-2839-652C-42BF7C37DA78}"/>
                </a:ext>
              </a:extLst>
            </p:cNvPr>
            <p:cNvSpPr/>
            <p:nvPr userDrawn="1"/>
          </p:nvSpPr>
          <p:spPr>
            <a:xfrm>
              <a:off x="11912272"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0" name="Textfeld 19">
              <a:extLst>
                <a:ext uri="{FF2B5EF4-FFF2-40B4-BE49-F238E27FC236}">
                  <a16:creationId xmlns:a16="http://schemas.microsoft.com/office/drawing/2014/main" id="{648C3B97-A7B1-8B06-9C35-DC873D2E278A}"/>
                </a:ext>
              </a:extLst>
            </p:cNvPr>
            <p:cNvSpPr txBox="1"/>
            <p:nvPr userDrawn="1"/>
          </p:nvSpPr>
          <p:spPr>
            <a:xfrm flipH="1">
              <a:off x="11912270" y="499716"/>
              <a:ext cx="407015" cy="319647"/>
            </a:xfrm>
            <a:prstGeom prst="rect">
              <a:avLst/>
            </a:prstGeom>
            <a:noFill/>
          </p:spPr>
          <p:txBody>
            <a:bodyPr wrap="none" lIns="0" tIns="0" rIns="0" bIns="0" rtlCol="0" anchor="ctr" anchorCtr="0">
              <a:noAutofit/>
            </a:bodyPr>
            <a:lstStyle/>
            <a:p>
              <a:pPr algn="ctr"/>
              <a:r>
                <a:rPr lang="en-US">
                  <a:solidFill>
                    <a:schemeClr val="tx1"/>
                  </a:solidFill>
                </a:rPr>
                <a:t>6</a:t>
              </a:r>
              <a:endParaRPr lang="en-US" dirty="0">
                <a:solidFill>
                  <a:schemeClr val="tx1"/>
                </a:solidFill>
              </a:endParaRPr>
            </a:p>
          </p:txBody>
        </p:sp>
        <p:sp>
          <p:nvSpPr>
            <p:cNvPr id="51" name="Oval 50">
              <a:extLst>
                <a:ext uri="{FF2B5EF4-FFF2-40B4-BE49-F238E27FC236}">
                  <a16:creationId xmlns:a16="http://schemas.microsoft.com/office/drawing/2014/main" id="{005F0914-BDA3-5498-01E3-EB51EFC1BE9C}"/>
                </a:ext>
              </a:extLst>
            </p:cNvPr>
            <p:cNvSpPr/>
            <p:nvPr userDrawn="1"/>
          </p:nvSpPr>
          <p:spPr>
            <a:xfrm>
              <a:off x="12419924"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2" name="Textfeld 34">
              <a:extLst>
                <a:ext uri="{FF2B5EF4-FFF2-40B4-BE49-F238E27FC236}">
                  <a16:creationId xmlns:a16="http://schemas.microsoft.com/office/drawing/2014/main" id="{82844317-4E13-624E-DFB5-24460AA3BC50}"/>
                </a:ext>
              </a:extLst>
            </p:cNvPr>
            <p:cNvSpPr txBox="1"/>
            <p:nvPr userDrawn="1"/>
          </p:nvSpPr>
          <p:spPr>
            <a:xfrm flipH="1">
              <a:off x="12419923" y="499716"/>
              <a:ext cx="414292" cy="319647"/>
            </a:xfrm>
            <a:prstGeom prst="rect">
              <a:avLst/>
            </a:prstGeom>
            <a:noFill/>
          </p:spPr>
          <p:txBody>
            <a:bodyPr wrap="none" lIns="0" tIns="0" rIns="0" bIns="0" rtlCol="0" anchor="ctr" anchorCtr="0">
              <a:noAutofit/>
            </a:bodyPr>
            <a:lstStyle/>
            <a:p>
              <a:pPr algn="ctr"/>
              <a:r>
                <a:rPr lang="en-US" dirty="0">
                  <a:solidFill>
                    <a:schemeClr val="tx1"/>
                  </a:solidFill>
                </a:rPr>
                <a:t>7</a:t>
              </a:r>
            </a:p>
          </p:txBody>
        </p:sp>
      </p:grpSp>
    </p:spTree>
    <p:extLst>
      <p:ext uri="{BB962C8B-B14F-4D97-AF65-F5344CB8AC3E}">
        <p14:creationId xmlns:p14="http://schemas.microsoft.com/office/powerpoint/2010/main" val="30893488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Content - 2 - Impres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2</a:t>
            </a:r>
            <a:endParaRPr lang="en-US" sz="7200" dirty="0"/>
          </a:p>
        </p:txBody>
      </p:sp>
      <p:sp>
        <p:nvSpPr>
          <p:cNvPr id="25" name="Text Placeholder 16">
            <a:extLst>
              <a:ext uri="{FF2B5EF4-FFF2-40B4-BE49-F238E27FC236}">
                <a16:creationId xmlns:a16="http://schemas.microsoft.com/office/drawing/2014/main" id="{B1F51F73-27D9-FE53-0C7B-220E5139C792}"/>
              </a:ext>
            </a:extLst>
          </p:cNvPr>
          <p:cNvSpPr>
            <a:spLocks noGrp="1"/>
          </p:cNvSpPr>
          <p:nvPr>
            <p:ph type="body" sz="quarter" idx="16" hasCustomPrompt="1"/>
          </p:nvPr>
        </p:nvSpPr>
        <p:spPr>
          <a:xfrm>
            <a:off x="9185693" y="2270836"/>
            <a:ext cx="3655595" cy="4353801"/>
          </a:xfrm>
        </p:spPr>
        <p:txBody>
          <a:bodyPr/>
          <a:lstStyle>
            <a:lvl1pPr>
              <a:defRPr sz="1200"/>
            </a:lvl1pPr>
            <a:lvl2pPr>
              <a:defRPr sz="1200"/>
            </a:lvl2pPr>
            <a:lvl3pPr>
              <a:defRPr sz="1200"/>
            </a:lvl3pPr>
            <a:lvl4pPr>
              <a:defRPr sz="1200"/>
            </a:lvl4pPr>
            <a:lvl5pPr>
              <a:defRPr sz="12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0" name="Picture Placeholder 19">
            <a:extLst>
              <a:ext uri="{FF2B5EF4-FFF2-40B4-BE49-F238E27FC236}">
                <a16:creationId xmlns:a16="http://schemas.microsoft.com/office/drawing/2014/main" id="{1411A663-85D2-9973-9CAB-47EA290E9096}"/>
              </a:ext>
            </a:extLst>
          </p:cNvPr>
          <p:cNvSpPr>
            <a:spLocks noGrp="1"/>
          </p:cNvSpPr>
          <p:nvPr>
            <p:ph type="pic" sz="quarter" idx="17" hasCustomPrompt="1"/>
          </p:nvPr>
        </p:nvSpPr>
        <p:spPr>
          <a:xfrm>
            <a:off x="598487" y="2232025"/>
            <a:ext cx="3384000" cy="4464050"/>
          </a:xfrm>
        </p:spPr>
        <p:txBody>
          <a:bodyPr/>
          <a:lstStyle>
            <a:lvl1pPr marL="0" indent="0" algn="ctr">
              <a:buNone/>
              <a:defRPr/>
            </a:lvl1pPr>
          </a:lstStyle>
          <a:p>
            <a:r>
              <a:rPr lang="en-US"/>
              <a:t>Bild durch Klicken auf Symbol hinzufügen</a:t>
            </a:r>
            <a:endParaRPr lang="en-US" dirty="0"/>
          </a:p>
        </p:txBody>
      </p:sp>
      <p:sp>
        <p:nvSpPr>
          <p:cNvPr id="21" name="Picture Placeholder 19">
            <a:extLst>
              <a:ext uri="{FF2B5EF4-FFF2-40B4-BE49-F238E27FC236}">
                <a16:creationId xmlns:a16="http://schemas.microsoft.com/office/drawing/2014/main" id="{FAB4E54C-E55D-2E78-B0D2-908606D462A3}"/>
              </a:ext>
            </a:extLst>
          </p:cNvPr>
          <p:cNvSpPr>
            <a:spLocks noGrp="1"/>
          </p:cNvSpPr>
          <p:nvPr>
            <p:ph type="pic" sz="quarter" idx="18" hasCustomPrompt="1"/>
          </p:nvPr>
        </p:nvSpPr>
        <p:spPr>
          <a:xfrm>
            <a:off x="4415631" y="2232025"/>
            <a:ext cx="3837600" cy="4464050"/>
          </a:xfrm>
        </p:spPr>
        <p:txBody>
          <a:bodyPr/>
          <a:lstStyle>
            <a:lvl1pPr marL="0" indent="0" algn="ctr">
              <a:buNone/>
              <a:defRPr/>
            </a:lvl1pPr>
          </a:lstStyle>
          <a:p>
            <a:r>
              <a:rPr lang="en-US"/>
              <a:t>Bild durch Klicken auf Symbol hinzufügen</a:t>
            </a:r>
            <a:endParaRPr lang="en-US" dirty="0"/>
          </a:p>
        </p:txBody>
      </p:sp>
      <p:sp>
        <p:nvSpPr>
          <p:cNvPr id="3" name="Text Placeholder 20">
            <a:extLst>
              <a:ext uri="{FF2B5EF4-FFF2-40B4-BE49-F238E27FC236}">
                <a16:creationId xmlns:a16="http://schemas.microsoft.com/office/drawing/2014/main" id="{7CB2C305-30A6-6F05-90FF-F6F2B3E0E151}"/>
              </a:ext>
            </a:extLst>
          </p:cNvPr>
          <p:cNvSpPr>
            <a:spLocks noGrp="1"/>
          </p:cNvSpPr>
          <p:nvPr>
            <p:ph type="body" sz="quarter" idx="13" hasCustomPrompt="1"/>
          </p:nvPr>
        </p:nvSpPr>
        <p:spPr>
          <a:xfrm>
            <a:off x="598486" y="1318427"/>
            <a:ext cx="12242801" cy="319647"/>
          </a:xfrm>
        </p:spPr>
        <p:txBody>
          <a:bodyPr/>
          <a:lstStyle>
            <a:lvl1pPr marL="0" indent="0">
              <a:buNone/>
              <a:defRPr sz="1800">
                <a:solidFill>
                  <a:schemeClr val="tx2"/>
                </a:solidFill>
              </a:defRPr>
            </a:lvl1pPr>
          </a:lstStyle>
          <a:p>
            <a:pPr lvl="0"/>
            <a:r>
              <a:rPr lang="en-US" dirty="0"/>
              <a:t>Title</a:t>
            </a:r>
          </a:p>
        </p:txBody>
      </p:sp>
      <p:sp>
        <p:nvSpPr>
          <p:cNvPr id="4" name="Text Placeholder 3">
            <a:extLst>
              <a:ext uri="{FF2B5EF4-FFF2-40B4-BE49-F238E27FC236}">
                <a16:creationId xmlns:a16="http://schemas.microsoft.com/office/drawing/2014/main" id="{2E2D323A-1FFD-4A35-1C9F-734FDC4EDED6}"/>
              </a:ext>
            </a:extLst>
          </p:cNvPr>
          <p:cNvSpPr>
            <a:spLocks noGrp="1"/>
          </p:cNvSpPr>
          <p:nvPr>
            <p:ph type="body" sz="quarter" idx="19" hasCustomPrompt="1"/>
          </p:nvPr>
        </p:nvSpPr>
        <p:spPr>
          <a:xfrm>
            <a:off x="598488" y="1907629"/>
            <a:ext cx="8083550" cy="190306"/>
          </a:xfrm>
        </p:spPr>
        <p:txBody>
          <a:bodyPr/>
          <a:lstStyle>
            <a:lvl1pPr marL="0" indent="0">
              <a:lnSpc>
                <a:spcPct val="100000"/>
              </a:lnSpc>
              <a:spcBef>
                <a:spcPts val="0"/>
              </a:spcBef>
              <a:buNone/>
              <a:defRPr sz="1200" b="1"/>
            </a:lvl1pPr>
          </a:lstStyle>
          <a:p>
            <a:pPr algn="l"/>
            <a:r>
              <a:rPr lang="en-US" sz="1200" b="1" noProof="0" dirty="0">
                <a:latin typeface="+mn-lt"/>
              </a:rPr>
              <a:t>Images of company and/or business</a:t>
            </a:r>
          </a:p>
        </p:txBody>
      </p:sp>
      <p:grpSp>
        <p:nvGrpSpPr>
          <p:cNvPr id="6" name="Gruppieren 5">
            <a:extLst>
              <a:ext uri="{FF2B5EF4-FFF2-40B4-BE49-F238E27FC236}">
                <a16:creationId xmlns:a16="http://schemas.microsoft.com/office/drawing/2014/main" id="{1EC02111-3234-87B2-EABD-01DC72949894}"/>
              </a:ext>
            </a:extLst>
          </p:cNvPr>
          <p:cNvGrpSpPr/>
          <p:nvPr userDrawn="1"/>
        </p:nvGrpSpPr>
        <p:grpSpPr>
          <a:xfrm>
            <a:off x="9373710" y="452393"/>
            <a:ext cx="3460507" cy="414293"/>
            <a:chOff x="9373710" y="452393"/>
            <a:chExt cx="3460507" cy="414293"/>
          </a:xfrm>
        </p:grpSpPr>
        <p:cxnSp>
          <p:nvCxnSpPr>
            <p:cNvPr id="7" name="Gerade Verbindung 31">
              <a:extLst>
                <a:ext uri="{FF2B5EF4-FFF2-40B4-BE49-F238E27FC236}">
                  <a16:creationId xmlns:a16="http://schemas.microsoft.com/office/drawing/2014/main" id="{DA718A24-DC8F-CE6A-8842-4C5204548EB7}"/>
                </a:ext>
              </a:extLst>
            </p:cNvPr>
            <p:cNvCxnSpPr>
              <a:cxnSpLocks/>
            </p:cNvCxnSpPr>
            <p:nvPr userDrawn="1"/>
          </p:nvCxnSpPr>
          <p:spPr>
            <a:xfrm flipH="1">
              <a:off x="9606044" y="65953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2AA4770-8B23-FA11-912C-EDD78754857A}"/>
                </a:ext>
              </a:extLst>
            </p:cNvPr>
            <p:cNvSpPr/>
            <p:nvPr userDrawn="1"/>
          </p:nvSpPr>
          <p:spPr>
            <a:xfrm>
              <a:off x="9373865"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feld 6">
              <a:extLst>
                <a:ext uri="{FF2B5EF4-FFF2-40B4-BE49-F238E27FC236}">
                  <a16:creationId xmlns:a16="http://schemas.microsoft.com/office/drawing/2014/main" id="{B3023EEA-380B-155D-E184-DCBD582515BC}"/>
                </a:ext>
              </a:extLst>
            </p:cNvPr>
            <p:cNvSpPr txBox="1"/>
            <p:nvPr userDrawn="1"/>
          </p:nvSpPr>
          <p:spPr>
            <a:xfrm flipH="1">
              <a:off x="9373710" y="499716"/>
              <a:ext cx="414294" cy="319647"/>
            </a:xfrm>
            <a:prstGeom prst="rect">
              <a:avLst/>
            </a:prstGeom>
            <a:noFill/>
          </p:spPr>
          <p:txBody>
            <a:bodyPr wrap="none" lIns="0" tIns="0" rIns="0" bIns="0" rtlCol="0" anchor="ctr" anchorCtr="0">
              <a:noAutofit/>
            </a:bodyPr>
            <a:lstStyle/>
            <a:p>
              <a:pPr algn="ctr"/>
              <a:r>
                <a:rPr lang="en-US" dirty="0">
                  <a:solidFill>
                    <a:schemeClr val="tx1"/>
                  </a:solidFill>
                </a:rPr>
                <a:t>1</a:t>
              </a:r>
            </a:p>
          </p:txBody>
        </p:sp>
        <p:sp>
          <p:nvSpPr>
            <p:cNvPr id="10" name="Oval 9">
              <a:extLst>
                <a:ext uri="{FF2B5EF4-FFF2-40B4-BE49-F238E27FC236}">
                  <a16:creationId xmlns:a16="http://schemas.microsoft.com/office/drawing/2014/main" id="{0C60A37C-6E07-CA85-4D69-DA32AD56C106}"/>
                </a:ext>
              </a:extLst>
            </p:cNvPr>
            <p:cNvSpPr/>
            <p:nvPr userDrawn="1"/>
          </p:nvSpPr>
          <p:spPr>
            <a:xfrm>
              <a:off x="9881670"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11" name="Textfeld 10">
              <a:extLst>
                <a:ext uri="{FF2B5EF4-FFF2-40B4-BE49-F238E27FC236}">
                  <a16:creationId xmlns:a16="http://schemas.microsoft.com/office/drawing/2014/main" id="{EBFC8909-7EB8-63BB-6D78-2AACA1956E38}"/>
                </a:ext>
              </a:extLst>
            </p:cNvPr>
            <p:cNvSpPr txBox="1"/>
            <p:nvPr userDrawn="1"/>
          </p:nvSpPr>
          <p:spPr>
            <a:xfrm flipH="1">
              <a:off x="9887864" y="499716"/>
              <a:ext cx="409925" cy="319647"/>
            </a:xfrm>
            <a:prstGeom prst="rect">
              <a:avLst/>
            </a:prstGeom>
            <a:noFill/>
          </p:spPr>
          <p:txBody>
            <a:bodyPr wrap="none" lIns="0" tIns="0" rIns="0" bIns="0" rtlCol="0" anchor="ctr" anchorCtr="0">
              <a:noAutofit/>
            </a:bodyPr>
            <a:lstStyle/>
            <a:p>
              <a:pPr algn="ctr"/>
              <a:r>
                <a:rPr lang="en-US" dirty="0">
                  <a:solidFill>
                    <a:schemeClr val="bg1"/>
                  </a:solidFill>
                </a:rPr>
                <a:t>2</a:t>
              </a:r>
            </a:p>
          </p:txBody>
        </p:sp>
        <p:sp>
          <p:nvSpPr>
            <p:cNvPr id="12" name="Oval 11">
              <a:extLst>
                <a:ext uri="{FF2B5EF4-FFF2-40B4-BE49-F238E27FC236}">
                  <a16:creationId xmlns:a16="http://schemas.microsoft.com/office/drawing/2014/main" id="{0B14E1A8-2409-C4BB-3EA5-89AB499CA402}"/>
                </a:ext>
              </a:extLst>
            </p:cNvPr>
            <p:cNvSpPr/>
            <p:nvPr userDrawn="1"/>
          </p:nvSpPr>
          <p:spPr>
            <a:xfrm>
              <a:off x="1038932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Textfeld 12">
              <a:extLst>
                <a:ext uri="{FF2B5EF4-FFF2-40B4-BE49-F238E27FC236}">
                  <a16:creationId xmlns:a16="http://schemas.microsoft.com/office/drawing/2014/main" id="{B505C688-947F-1110-3404-3E4F27E50AB3}"/>
                </a:ext>
              </a:extLst>
            </p:cNvPr>
            <p:cNvSpPr txBox="1"/>
            <p:nvPr userDrawn="1"/>
          </p:nvSpPr>
          <p:spPr>
            <a:xfrm flipH="1">
              <a:off x="10395669" y="499716"/>
              <a:ext cx="414141" cy="319647"/>
            </a:xfrm>
            <a:prstGeom prst="rect">
              <a:avLst/>
            </a:prstGeom>
            <a:noFill/>
          </p:spPr>
          <p:txBody>
            <a:bodyPr wrap="none" lIns="0" tIns="0" rIns="0" bIns="0" rtlCol="0" anchor="ctr" anchorCtr="0">
              <a:noAutofit/>
            </a:bodyPr>
            <a:lstStyle/>
            <a:p>
              <a:pPr algn="ctr"/>
              <a:r>
                <a:rPr lang="en-US" dirty="0">
                  <a:solidFill>
                    <a:schemeClr val="tx1"/>
                  </a:solidFill>
                </a:rPr>
                <a:t>3</a:t>
              </a:r>
            </a:p>
          </p:txBody>
        </p:sp>
        <p:sp>
          <p:nvSpPr>
            <p:cNvPr id="14" name="Oval 13">
              <a:extLst>
                <a:ext uri="{FF2B5EF4-FFF2-40B4-BE49-F238E27FC236}">
                  <a16:creationId xmlns:a16="http://schemas.microsoft.com/office/drawing/2014/main" id="{4B61FE6D-5E78-EDFE-F44F-DAC757FCDECE}"/>
                </a:ext>
              </a:extLst>
            </p:cNvPr>
            <p:cNvSpPr/>
            <p:nvPr userDrawn="1"/>
          </p:nvSpPr>
          <p:spPr>
            <a:xfrm>
              <a:off x="10896972"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Textfeld 14">
              <a:extLst>
                <a:ext uri="{FF2B5EF4-FFF2-40B4-BE49-F238E27FC236}">
                  <a16:creationId xmlns:a16="http://schemas.microsoft.com/office/drawing/2014/main" id="{CF67622E-FEFA-D488-4C7D-E7C22E3EB692}"/>
                </a:ext>
              </a:extLst>
            </p:cNvPr>
            <p:cNvSpPr txBox="1"/>
            <p:nvPr userDrawn="1"/>
          </p:nvSpPr>
          <p:spPr>
            <a:xfrm flipH="1">
              <a:off x="10896970" y="499716"/>
              <a:ext cx="414293" cy="319647"/>
            </a:xfrm>
            <a:prstGeom prst="rect">
              <a:avLst/>
            </a:prstGeom>
            <a:noFill/>
          </p:spPr>
          <p:txBody>
            <a:bodyPr wrap="none" lIns="0" tIns="0" rIns="0" bIns="0" rtlCol="0" anchor="ctr" anchorCtr="0">
              <a:noAutofit/>
            </a:bodyPr>
            <a:lstStyle/>
            <a:p>
              <a:pPr algn="ctr"/>
              <a:r>
                <a:rPr lang="en-US" dirty="0"/>
                <a:t>4</a:t>
              </a:r>
            </a:p>
          </p:txBody>
        </p:sp>
        <p:sp>
          <p:nvSpPr>
            <p:cNvPr id="16" name="Oval 15">
              <a:extLst>
                <a:ext uri="{FF2B5EF4-FFF2-40B4-BE49-F238E27FC236}">
                  <a16:creationId xmlns:a16="http://schemas.microsoft.com/office/drawing/2014/main" id="{457FF10E-360F-0135-744B-8D36D140A57C}"/>
                </a:ext>
              </a:extLst>
            </p:cNvPr>
            <p:cNvSpPr/>
            <p:nvPr userDrawn="1"/>
          </p:nvSpPr>
          <p:spPr>
            <a:xfrm>
              <a:off x="1140462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Textfeld 16">
              <a:extLst>
                <a:ext uri="{FF2B5EF4-FFF2-40B4-BE49-F238E27FC236}">
                  <a16:creationId xmlns:a16="http://schemas.microsoft.com/office/drawing/2014/main" id="{4D4C442D-32EB-8E83-7B31-7CE17A2ACBB7}"/>
                </a:ext>
              </a:extLst>
            </p:cNvPr>
            <p:cNvSpPr txBox="1"/>
            <p:nvPr userDrawn="1"/>
          </p:nvSpPr>
          <p:spPr>
            <a:xfrm flipH="1">
              <a:off x="11411898" y="499716"/>
              <a:ext cx="407016" cy="319647"/>
            </a:xfrm>
            <a:prstGeom prst="rect">
              <a:avLst/>
            </a:prstGeom>
            <a:noFill/>
          </p:spPr>
          <p:txBody>
            <a:bodyPr wrap="none" lIns="0" tIns="0" rIns="0" bIns="0" rtlCol="0" anchor="ctr" anchorCtr="0">
              <a:noAutofit/>
            </a:bodyPr>
            <a:lstStyle/>
            <a:p>
              <a:pPr algn="ctr"/>
              <a:r>
                <a:rPr lang="en-US">
                  <a:solidFill>
                    <a:schemeClr val="tx1"/>
                  </a:solidFill>
                </a:rPr>
                <a:t>5</a:t>
              </a:r>
              <a:endParaRPr lang="en-US" dirty="0">
                <a:solidFill>
                  <a:schemeClr val="tx1"/>
                </a:solidFill>
              </a:endParaRPr>
            </a:p>
          </p:txBody>
        </p:sp>
        <p:sp>
          <p:nvSpPr>
            <p:cNvPr id="18" name="Oval 17">
              <a:extLst>
                <a:ext uri="{FF2B5EF4-FFF2-40B4-BE49-F238E27FC236}">
                  <a16:creationId xmlns:a16="http://schemas.microsoft.com/office/drawing/2014/main" id="{0D8F87A4-8CEC-3CB4-1363-3BAA159D400D}"/>
                </a:ext>
              </a:extLst>
            </p:cNvPr>
            <p:cNvSpPr/>
            <p:nvPr userDrawn="1"/>
          </p:nvSpPr>
          <p:spPr>
            <a:xfrm>
              <a:off x="11912272"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Textfeld 19">
              <a:extLst>
                <a:ext uri="{FF2B5EF4-FFF2-40B4-BE49-F238E27FC236}">
                  <a16:creationId xmlns:a16="http://schemas.microsoft.com/office/drawing/2014/main" id="{F70FA642-9DB2-F5BE-3774-978F8274F5AA}"/>
                </a:ext>
              </a:extLst>
            </p:cNvPr>
            <p:cNvSpPr txBox="1"/>
            <p:nvPr userDrawn="1"/>
          </p:nvSpPr>
          <p:spPr>
            <a:xfrm flipH="1">
              <a:off x="11912270" y="499716"/>
              <a:ext cx="407015" cy="319647"/>
            </a:xfrm>
            <a:prstGeom prst="rect">
              <a:avLst/>
            </a:prstGeom>
            <a:noFill/>
          </p:spPr>
          <p:txBody>
            <a:bodyPr wrap="none" lIns="0" tIns="0" rIns="0" bIns="0" rtlCol="0" anchor="ctr" anchorCtr="0">
              <a:noAutofit/>
            </a:bodyPr>
            <a:lstStyle/>
            <a:p>
              <a:pPr algn="ctr"/>
              <a:r>
                <a:rPr lang="en-US">
                  <a:solidFill>
                    <a:schemeClr val="tx1"/>
                  </a:solidFill>
                </a:rPr>
                <a:t>6</a:t>
              </a:r>
              <a:endParaRPr lang="en-US" dirty="0">
                <a:solidFill>
                  <a:schemeClr val="tx1"/>
                </a:solidFill>
              </a:endParaRPr>
            </a:p>
          </p:txBody>
        </p:sp>
        <p:sp>
          <p:nvSpPr>
            <p:cNvPr id="23" name="Oval 22">
              <a:extLst>
                <a:ext uri="{FF2B5EF4-FFF2-40B4-BE49-F238E27FC236}">
                  <a16:creationId xmlns:a16="http://schemas.microsoft.com/office/drawing/2014/main" id="{68063438-345E-E35D-5AFA-C2F9243F0525}"/>
                </a:ext>
              </a:extLst>
            </p:cNvPr>
            <p:cNvSpPr/>
            <p:nvPr userDrawn="1"/>
          </p:nvSpPr>
          <p:spPr>
            <a:xfrm>
              <a:off x="12419924"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Textfeld 34">
              <a:extLst>
                <a:ext uri="{FF2B5EF4-FFF2-40B4-BE49-F238E27FC236}">
                  <a16:creationId xmlns:a16="http://schemas.microsoft.com/office/drawing/2014/main" id="{7D41F7AA-F386-3B13-A13B-15B6A82F3A20}"/>
                </a:ext>
              </a:extLst>
            </p:cNvPr>
            <p:cNvSpPr txBox="1"/>
            <p:nvPr userDrawn="1"/>
          </p:nvSpPr>
          <p:spPr>
            <a:xfrm flipH="1">
              <a:off x="12419923" y="499716"/>
              <a:ext cx="414292" cy="319647"/>
            </a:xfrm>
            <a:prstGeom prst="rect">
              <a:avLst/>
            </a:prstGeom>
            <a:noFill/>
          </p:spPr>
          <p:txBody>
            <a:bodyPr wrap="none" lIns="0" tIns="0" rIns="0" bIns="0" rtlCol="0" anchor="ctr" anchorCtr="0">
              <a:noAutofit/>
            </a:bodyPr>
            <a:lstStyle/>
            <a:p>
              <a:pPr algn="ctr"/>
              <a:r>
                <a:rPr lang="en-US" dirty="0">
                  <a:solidFill>
                    <a:schemeClr val="tx1"/>
                  </a:solidFill>
                </a:rPr>
                <a:t>7</a:t>
              </a:r>
            </a:p>
          </p:txBody>
        </p:sp>
      </p:grpSp>
    </p:spTree>
    <p:extLst>
      <p:ext uri="{BB962C8B-B14F-4D97-AF65-F5344CB8AC3E}">
        <p14:creationId xmlns:p14="http://schemas.microsoft.com/office/powerpoint/2010/main" val="3461242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ntent - 4 - Impress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4</a:t>
            </a:r>
            <a:endParaRPr lang="en-US" sz="7200" dirty="0"/>
          </a:p>
        </p:txBody>
      </p:sp>
      <p:sp>
        <p:nvSpPr>
          <p:cNvPr id="21" name="Text Placeholder 20">
            <a:extLst>
              <a:ext uri="{FF2B5EF4-FFF2-40B4-BE49-F238E27FC236}">
                <a16:creationId xmlns:a16="http://schemas.microsoft.com/office/drawing/2014/main" id="{65682900-A0C3-6770-2BCA-D4F3DD0FB6B3}"/>
              </a:ext>
            </a:extLst>
          </p:cNvPr>
          <p:cNvSpPr>
            <a:spLocks noGrp="1"/>
          </p:cNvSpPr>
          <p:nvPr>
            <p:ph type="body" sz="quarter" idx="13" hasCustomPrompt="1"/>
          </p:nvPr>
        </p:nvSpPr>
        <p:spPr>
          <a:xfrm>
            <a:off x="598486" y="1318427"/>
            <a:ext cx="12242801" cy="319647"/>
          </a:xfrm>
        </p:spPr>
        <p:txBody>
          <a:bodyPr/>
          <a:lstStyle>
            <a:lvl1pPr marL="0" indent="0">
              <a:buNone/>
              <a:defRPr sz="1800">
                <a:solidFill>
                  <a:schemeClr val="tx2"/>
                </a:solidFill>
              </a:defRPr>
            </a:lvl1pPr>
          </a:lstStyle>
          <a:p>
            <a:pPr lvl="0"/>
            <a:r>
              <a:rPr lang="en-US" dirty="0"/>
              <a:t>Title</a:t>
            </a:r>
          </a:p>
        </p:txBody>
      </p:sp>
      <p:sp>
        <p:nvSpPr>
          <p:cNvPr id="22" name="Picture Placeholder 19">
            <a:extLst>
              <a:ext uri="{FF2B5EF4-FFF2-40B4-BE49-F238E27FC236}">
                <a16:creationId xmlns:a16="http://schemas.microsoft.com/office/drawing/2014/main" id="{ACF32C2D-0839-B664-110D-E46DBF660E60}"/>
              </a:ext>
            </a:extLst>
          </p:cNvPr>
          <p:cNvSpPr>
            <a:spLocks noGrp="1"/>
          </p:cNvSpPr>
          <p:nvPr>
            <p:ph type="pic" sz="quarter" idx="17" hasCustomPrompt="1"/>
          </p:nvPr>
        </p:nvSpPr>
        <p:spPr>
          <a:xfrm>
            <a:off x="598487" y="2232025"/>
            <a:ext cx="4680000" cy="4464050"/>
          </a:xfrm>
        </p:spPr>
        <p:txBody>
          <a:bodyPr/>
          <a:lstStyle>
            <a:lvl1pPr marL="0" indent="0" algn="ctr">
              <a:buNone/>
              <a:defRPr/>
            </a:lvl1pPr>
          </a:lstStyle>
          <a:p>
            <a:r>
              <a:rPr lang="en-US"/>
              <a:t>Bild durch Klicken auf Symbol hinzufügen</a:t>
            </a:r>
            <a:endParaRPr lang="en-US" dirty="0"/>
          </a:p>
        </p:txBody>
      </p:sp>
      <p:sp>
        <p:nvSpPr>
          <p:cNvPr id="23" name="Picture Placeholder 19">
            <a:extLst>
              <a:ext uri="{FF2B5EF4-FFF2-40B4-BE49-F238E27FC236}">
                <a16:creationId xmlns:a16="http://schemas.microsoft.com/office/drawing/2014/main" id="{25A50746-1B51-2FB3-0EE3-AB6E6C41F7CD}"/>
              </a:ext>
            </a:extLst>
          </p:cNvPr>
          <p:cNvSpPr>
            <a:spLocks noGrp="1"/>
          </p:cNvSpPr>
          <p:nvPr>
            <p:ph type="pic" sz="quarter" idx="18" hasCustomPrompt="1"/>
          </p:nvPr>
        </p:nvSpPr>
        <p:spPr>
          <a:xfrm>
            <a:off x="5444446" y="2232025"/>
            <a:ext cx="4227769" cy="4464050"/>
          </a:xfrm>
        </p:spPr>
        <p:txBody>
          <a:bodyPr/>
          <a:lstStyle>
            <a:lvl1pPr marL="0" indent="0" algn="ctr">
              <a:buNone/>
              <a:defRPr/>
            </a:lvl1pPr>
          </a:lstStyle>
          <a:p>
            <a:r>
              <a:rPr lang="en-US"/>
              <a:t>Bild durch Klicken auf Symbol hinzufügen</a:t>
            </a:r>
            <a:endParaRPr lang="en-US" dirty="0"/>
          </a:p>
        </p:txBody>
      </p:sp>
      <p:sp>
        <p:nvSpPr>
          <p:cNvPr id="27" name="Picture Placeholder 19">
            <a:extLst>
              <a:ext uri="{FF2B5EF4-FFF2-40B4-BE49-F238E27FC236}">
                <a16:creationId xmlns:a16="http://schemas.microsoft.com/office/drawing/2014/main" id="{B2D09961-9804-26D2-AE26-83CDC81CFB67}"/>
              </a:ext>
            </a:extLst>
          </p:cNvPr>
          <p:cNvSpPr>
            <a:spLocks noGrp="1"/>
          </p:cNvSpPr>
          <p:nvPr>
            <p:ph type="pic" sz="quarter" idx="19" hasCustomPrompt="1"/>
          </p:nvPr>
        </p:nvSpPr>
        <p:spPr>
          <a:xfrm>
            <a:off x="9827462" y="2232025"/>
            <a:ext cx="3037258" cy="4464050"/>
          </a:xfrm>
        </p:spPr>
        <p:txBody>
          <a:bodyPr/>
          <a:lstStyle>
            <a:lvl1pPr marL="0" indent="0" algn="ctr">
              <a:buNone/>
              <a:defRPr/>
            </a:lvl1pPr>
          </a:lstStyle>
          <a:p>
            <a:r>
              <a:rPr lang="en-US"/>
              <a:t>Bild durch Klicken auf Symbol hinzufügen</a:t>
            </a:r>
            <a:endParaRPr lang="en-US" dirty="0"/>
          </a:p>
        </p:txBody>
      </p:sp>
      <p:sp>
        <p:nvSpPr>
          <p:cNvPr id="26" name="Text Placeholder 3">
            <a:extLst>
              <a:ext uri="{FF2B5EF4-FFF2-40B4-BE49-F238E27FC236}">
                <a16:creationId xmlns:a16="http://schemas.microsoft.com/office/drawing/2014/main" id="{EF93B640-5AD1-77C5-EF7A-014ADC7875F6}"/>
              </a:ext>
            </a:extLst>
          </p:cNvPr>
          <p:cNvSpPr>
            <a:spLocks noGrp="1"/>
          </p:cNvSpPr>
          <p:nvPr>
            <p:ph type="body" sz="quarter" idx="20" hasCustomPrompt="1"/>
          </p:nvPr>
        </p:nvSpPr>
        <p:spPr>
          <a:xfrm>
            <a:off x="598488" y="1907629"/>
            <a:ext cx="8083550" cy="190306"/>
          </a:xfrm>
        </p:spPr>
        <p:txBody>
          <a:bodyPr/>
          <a:lstStyle>
            <a:lvl1pPr marL="0" indent="0">
              <a:lnSpc>
                <a:spcPct val="100000"/>
              </a:lnSpc>
              <a:spcBef>
                <a:spcPts val="0"/>
              </a:spcBef>
              <a:buNone/>
              <a:defRPr sz="1200" b="1"/>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noProof="0" dirty="0">
                <a:latin typeface="+mn-lt"/>
              </a:rPr>
              <a:t>Images of procurement and / or production</a:t>
            </a:r>
          </a:p>
        </p:txBody>
      </p:sp>
      <p:grpSp>
        <p:nvGrpSpPr>
          <p:cNvPr id="20" name="Gruppieren 19">
            <a:extLst>
              <a:ext uri="{FF2B5EF4-FFF2-40B4-BE49-F238E27FC236}">
                <a16:creationId xmlns:a16="http://schemas.microsoft.com/office/drawing/2014/main" id="{F36156CE-BAD0-885B-3760-3A75B43AC564}"/>
              </a:ext>
            </a:extLst>
          </p:cNvPr>
          <p:cNvGrpSpPr/>
          <p:nvPr userDrawn="1"/>
        </p:nvGrpSpPr>
        <p:grpSpPr>
          <a:xfrm>
            <a:off x="9373710" y="452393"/>
            <a:ext cx="3460507" cy="414293"/>
            <a:chOff x="9373710" y="452393"/>
            <a:chExt cx="3460507" cy="414293"/>
          </a:xfrm>
        </p:grpSpPr>
        <p:cxnSp>
          <p:nvCxnSpPr>
            <p:cNvPr id="24" name="Gerade Verbindung 31">
              <a:extLst>
                <a:ext uri="{FF2B5EF4-FFF2-40B4-BE49-F238E27FC236}">
                  <a16:creationId xmlns:a16="http://schemas.microsoft.com/office/drawing/2014/main" id="{5A28F2ED-D374-CC9A-216D-5C693C4BA70E}"/>
                </a:ext>
              </a:extLst>
            </p:cNvPr>
            <p:cNvCxnSpPr>
              <a:cxnSpLocks/>
            </p:cNvCxnSpPr>
            <p:nvPr userDrawn="1"/>
          </p:nvCxnSpPr>
          <p:spPr>
            <a:xfrm flipH="1">
              <a:off x="9606044" y="65953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EFC8C97-CD40-0320-7A30-49D62FA951C5}"/>
                </a:ext>
              </a:extLst>
            </p:cNvPr>
            <p:cNvSpPr/>
            <p:nvPr userDrawn="1"/>
          </p:nvSpPr>
          <p:spPr>
            <a:xfrm>
              <a:off x="9373865"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28" name="Textfeld 6">
              <a:extLst>
                <a:ext uri="{FF2B5EF4-FFF2-40B4-BE49-F238E27FC236}">
                  <a16:creationId xmlns:a16="http://schemas.microsoft.com/office/drawing/2014/main" id="{BB864E46-60B0-E11E-998E-74DD5DB444E9}"/>
                </a:ext>
              </a:extLst>
            </p:cNvPr>
            <p:cNvSpPr txBox="1"/>
            <p:nvPr userDrawn="1"/>
          </p:nvSpPr>
          <p:spPr>
            <a:xfrm flipH="1">
              <a:off x="9373710" y="499716"/>
              <a:ext cx="414294" cy="319647"/>
            </a:xfrm>
            <a:prstGeom prst="rect">
              <a:avLst/>
            </a:prstGeom>
            <a:noFill/>
          </p:spPr>
          <p:txBody>
            <a:bodyPr wrap="none" lIns="0" tIns="0" rIns="0" bIns="0" rtlCol="0" anchor="ctr" anchorCtr="0">
              <a:noAutofit/>
            </a:bodyPr>
            <a:lstStyle/>
            <a:p>
              <a:pPr algn="ctr"/>
              <a:r>
                <a:rPr lang="en-US" dirty="0">
                  <a:solidFill>
                    <a:schemeClr val="tx1"/>
                  </a:solidFill>
                </a:rPr>
                <a:t>1</a:t>
              </a:r>
            </a:p>
          </p:txBody>
        </p:sp>
        <p:sp>
          <p:nvSpPr>
            <p:cNvPr id="29" name="Oval 28">
              <a:extLst>
                <a:ext uri="{FF2B5EF4-FFF2-40B4-BE49-F238E27FC236}">
                  <a16:creationId xmlns:a16="http://schemas.microsoft.com/office/drawing/2014/main" id="{1A338906-CD7E-19C4-363A-56CB699A2F9A}"/>
                </a:ext>
              </a:extLst>
            </p:cNvPr>
            <p:cNvSpPr/>
            <p:nvPr userDrawn="1"/>
          </p:nvSpPr>
          <p:spPr>
            <a:xfrm>
              <a:off x="9881670" y="452393"/>
              <a:ext cx="414293" cy="414293"/>
            </a:xfrm>
            <a:prstGeom prst="ellipse">
              <a:avLst/>
            </a:prstGeom>
            <a:solidFill>
              <a:schemeClr val="bg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30" name="Textfeld 29">
              <a:extLst>
                <a:ext uri="{FF2B5EF4-FFF2-40B4-BE49-F238E27FC236}">
                  <a16:creationId xmlns:a16="http://schemas.microsoft.com/office/drawing/2014/main" id="{6CD08750-E558-A3AC-3D0B-4DFFB5F43210}"/>
                </a:ext>
              </a:extLst>
            </p:cNvPr>
            <p:cNvSpPr txBox="1"/>
            <p:nvPr userDrawn="1"/>
          </p:nvSpPr>
          <p:spPr>
            <a:xfrm flipH="1">
              <a:off x="9887864" y="499716"/>
              <a:ext cx="409925" cy="319647"/>
            </a:xfrm>
            <a:prstGeom prst="rect">
              <a:avLst/>
            </a:prstGeom>
            <a:noFill/>
          </p:spPr>
          <p:txBody>
            <a:bodyPr wrap="none" lIns="0" tIns="0" rIns="0" bIns="0" rtlCol="0" anchor="ctr" anchorCtr="0">
              <a:noAutofit/>
            </a:bodyPr>
            <a:lstStyle/>
            <a:p>
              <a:pPr algn="ctr"/>
              <a:r>
                <a:rPr lang="en-US" dirty="0">
                  <a:solidFill>
                    <a:schemeClr val="tx1"/>
                  </a:solidFill>
                </a:rPr>
                <a:t>2</a:t>
              </a:r>
            </a:p>
          </p:txBody>
        </p:sp>
        <p:sp>
          <p:nvSpPr>
            <p:cNvPr id="31" name="Oval 30">
              <a:extLst>
                <a:ext uri="{FF2B5EF4-FFF2-40B4-BE49-F238E27FC236}">
                  <a16:creationId xmlns:a16="http://schemas.microsoft.com/office/drawing/2014/main" id="{35C49D2E-A09F-FDBA-60EB-AA745E90C16F}"/>
                </a:ext>
              </a:extLst>
            </p:cNvPr>
            <p:cNvSpPr/>
            <p:nvPr userDrawn="1"/>
          </p:nvSpPr>
          <p:spPr>
            <a:xfrm>
              <a:off x="1038932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2" name="Textfeld 31">
              <a:extLst>
                <a:ext uri="{FF2B5EF4-FFF2-40B4-BE49-F238E27FC236}">
                  <a16:creationId xmlns:a16="http://schemas.microsoft.com/office/drawing/2014/main" id="{CC6B7EF3-1163-3BC1-B11F-2A66AA233AC7}"/>
                </a:ext>
              </a:extLst>
            </p:cNvPr>
            <p:cNvSpPr txBox="1"/>
            <p:nvPr userDrawn="1"/>
          </p:nvSpPr>
          <p:spPr>
            <a:xfrm flipH="1">
              <a:off x="10395669" y="499716"/>
              <a:ext cx="414141" cy="319647"/>
            </a:xfrm>
            <a:prstGeom prst="rect">
              <a:avLst/>
            </a:prstGeom>
            <a:noFill/>
          </p:spPr>
          <p:txBody>
            <a:bodyPr wrap="none" lIns="0" tIns="0" rIns="0" bIns="0" rtlCol="0" anchor="ctr" anchorCtr="0">
              <a:noAutofit/>
            </a:bodyPr>
            <a:lstStyle/>
            <a:p>
              <a:pPr algn="ctr"/>
              <a:r>
                <a:rPr lang="en-US" dirty="0">
                  <a:solidFill>
                    <a:schemeClr val="tx1"/>
                  </a:solidFill>
                </a:rPr>
                <a:t>3</a:t>
              </a:r>
            </a:p>
          </p:txBody>
        </p:sp>
        <p:sp>
          <p:nvSpPr>
            <p:cNvPr id="33" name="Oval 32">
              <a:extLst>
                <a:ext uri="{FF2B5EF4-FFF2-40B4-BE49-F238E27FC236}">
                  <a16:creationId xmlns:a16="http://schemas.microsoft.com/office/drawing/2014/main" id="{B29C5C12-6A09-CD78-719C-9C89BDF2AF5F}"/>
                </a:ext>
              </a:extLst>
            </p:cNvPr>
            <p:cNvSpPr/>
            <p:nvPr userDrawn="1"/>
          </p:nvSpPr>
          <p:spPr>
            <a:xfrm>
              <a:off x="10896972"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4" name="Textfeld 33">
              <a:extLst>
                <a:ext uri="{FF2B5EF4-FFF2-40B4-BE49-F238E27FC236}">
                  <a16:creationId xmlns:a16="http://schemas.microsoft.com/office/drawing/2014/main" id="{D5A04095-8F27-6153-7D90-25DA70826DB6}"/>
                </a:ext>
              </a:extLst>
            </p:cNvPr>
            <p:cNvSpPr txBox="1"/>
            <p:nvPr userDrawn="1"/>
          </p:nvSpPr>
          <p:spPr>
            <a:xfrm flipH="1">
              <a:off x="10896970" y="499716"/>
              <a:ext cx="414293" cy="319647"/>
            </a:xfrm>
            <a:prstGeom prst="rect">
              <a:avLst/>
            </a:prstGeom>
            <a:noFill/>
          </p:spPr>
          <p:txBody>
            <a:bodyPr wrap="none" lIns="0" tIns="0" rIns="0" bIns="0" rtlCol="0" anchor="ctr" anchorCtr="0">
              <a:noAutofit/>
            </a:bodyPr>
            <a:lstStyle/>
            <a:p>
              <a:pPr algn="ctr"/>
              <a:r>
                <a:rPr lang="en-US" dirty="0">
                  <a:solidFill>
                    <a:schemeClr val="bg1"/>
                  </a:solidFill>
                </a:rPr>
                <a:t>4</a:t>
              </a:r>
            </a:p>
          </p:txBody>
        </p:sp>
        <p:sp>
          <p:nvSpPr>
            <p:cNvPr id="35" name="Oval 34">
              <a:extLst>
                <a:ext uri="{FF2B5EF4-FFF2-40B4-BE49-F238E27FC236}">
                  <a16:creationId xmlns:a16="http://schemas.microsoft.com/office/drawing/2014/main" id="{66181A17-4AD7-0753-FD80-5AAEAD44D96A}"/>
                </a:ext>
              </a:extLst>
            </p:cNvPr>
            <p:cNvSpPr/>
            <p:nvPr userDrawn="1"/>
          </p:nvSpPr>
          <p:spPr>
            <a:xfrm>
              <a:off x="11404621"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6" name="Textfeld 16">
              <a:extLst>
                <a:ext uri="{FF2B5EF4-FFF2-40B4-BE49-F238E27FC236}">
                  <a16:creationId xmlns:a16="http://schemas.microsoft.com/office/drawing/2014/main" id="{976AFDD2-C664-4B6D-C546-D1EA52E80920}"/>
                </a:ext>
              </a:extLst>
            </p:cNvPr>
            <p:cNvSpPr txBox="1"/>
            <p:nvPr userDrawn="1"/>
          </p:nvSpPr>
          <p:spPr>
            <a:xfrm flipH="1">
              <a:off x="11411898" y="499716"/>
              <a:ext cx="407016" cy="319647"/>
            </a:xfrm>
            <a:prstGeom prst="rect">
              <a:avLst/>
            </a:prstGeom>
            <a:noFill/>
          </p:spPr>
          <p:txBody>
            <a:bodyPr wrap="none" lIns="0" tIns="0" rIns="0" bIns="0" rtlCol="0" anchor="ctr" anchorCtr="0">
              <a:noAutofit/>
            </a:bodyPr>
            <a:lstStyle/>
            <a:p>
              <a:pPr algn="ctr"/>
              <a:r>
                <a:rPr lang="en-US">
                  <a:solidFill>
                    <a:schemeClr val="tx1"/>
                  </a:solidFill>
                </a:rPr>
                <a:t>5</a:t>
              </a:r>
              <a:endParaRPr lang="en-US" dirty="0">
                <a:solidFill>
                  <a:schemeClr val="tx1"/>
                </a:solidFill>
              </a:endParaRPr>
            </a:p>
          </p:txBody>
        </p:sp>
        <p:sp>
          <p:nvSpPr>
            <p:cNvPr id="37" name="Oval 36">
              <a:extLst>
                <a:ext uri="{FF2B5EF4-FFF2-40B4-BE49-F238E27FC236}">
                  <a16:creationId xmlns:a16="http://schemas.microsoft.com/office/drawing/2014/main" id="{B7C29F40-503D-04E5-61DA-4CCE8FD7A4BB}"/>
                </a:ext>
              </a:extLst>
            </p:cNvPr>
            <p:cNvSpPr/>
            <p:nvPr userDrawn="1"/>
          </p:nvSpPr>
          <p:spPr>
            <a:xfrm>
              <a:off x="11912272"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8" name="Textfeld 19">
              <a:extLst>
                <a:ext uri="{FF2B5EF4-FFF2-40B4-BE49-F238E27FC236}">
                  <a16:creationId xmlns:a16="http://schemas.microsoft.com/office/drawing/2014/main" id="{DA79A748-CD45-3370-6F77-451D2B348980}"/>
                </a:ext>
              </a:extLst>
            </p:cNvPr>
            <p:cNvSpPr txBox="1"/>
            <p:nvPr userDrawn="1"/>
          </p:nvSpPr>
          <p:spPr>
            <a:xfrm flipH="1">
              <a:off x="11912270" y="499716"/>
              <a:ext cx="407015" cy="319647"/>
            </a:xfrm>
            <a:prstGeom prst="rect">
              <a:avLst/>
            </a:prstGeom>
            <a:noFill/>
          </p:spPr>
          <p:txBody>
            <a:bodyPr wrap="none" lIns="0" tIns="0" rIns="0" bIns="0" rtlCol="0" anchor="ctr" anchorCtr="0">
              <a:noAutofit/>
            </a:bodyPr>
            <a:lstStyle/>
            <a:p>
              <a:pPr algn="ctr"/>
              <a:r>
                <a:rPr lang="en-US">
                  <a:solidFill>
                    <a:schemeClr val="tx1"/>
                  </a:solidFill>
                </a:rPr>
                <a:t>6</a:t>
              </a:r>
              <a:endParaRPr lang="en-US" dirty="0">
                <a:solidFill>
                  <a:schemeClr val="tx1"/>
                </a:solidFill>
              </a:endParaRPr>
            </a:p>
          </p:txBody>
        </p:sp>
        <p:sp>
          <p:nvSpPr>
            <p:cNvPr id="39" name="Oval 38">
              <a:extLst>
                <a:ext uri="{FF2B5EF4-FFF2-40B4-BE49-F238E27FC236}">
                  <a16:creationId xmlns:a16="http://schemas.microsoft.com/office/drawing/2014/main" id="{572C591D-8155-2336-D941-184BF279387B}"/>
                </a:ext>
              </a:extLst>
            </p:cNvPr>
            <p:cNvSpPr/>
            <p:nvPr userDrawn="1"/>
          </p:nvSpPr>
          <p:spPr>
            <a:xfrm>
              <a:off x="12419924"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0" name="Textfeld 34">
              <a:extLst>
                <a:ext uri="{FF2B5EF4-FFF2-40B4-BE49-F238E27FC236}">
                  <a16:creationId xmlns:a16="http://schemas.microsoft.com/office/drawing/2014/main" id="{0D52078E-F08A-40D7-DD4A-EF32A6F34C87}"/>
                </a:ext>
              </a:extLst>
            </p:cNvPr>
            <p:cNvSpPr txBox="1"/>
            <p:nvPr userDrawn="1"/>
          </p:nvSpPr>
          <p:spPr>
            <a:xfrm flipH="1">
              <a:off x="12419923" y="499716"/>
              <a:ext cx="414292" cy="319647"/>
            </a:xfrm>
            <a:prstGeom prst="rect">
              <a:avLst/>
            </a:prstGeom>
            <a:noFill/>
          </p:spPr>
          <p:txBody>
            <a:bodyPr wrap="none" lIns="0" tIns="0" rIns="0" bIns="0" rtlCol="0" anchor="ctr" anchorCtr="0">
              <a:noAutofit/>
            </a:bodyPr>
            <a:lstStyle/>
            <a:p>
              <a:pPr algn="ctr"/>
              <a:r>
                <a:rPr lang="en-US" dirty="0">
                  <a:solidFill>
                    <a:schemeClr val="tx1"/>
                  </a:solidFill>
                </a:rPr>
                <a:t>7</a:t>
              </a:r>
            </a:p>
          </p:txBody>
        </p:sp>
      </p:grpSp>
    </p:spTree>
    <p:extLst>
      <p:ext uri="{BB962C8B-B14F-4D97-AF65-F5344CB8AC3E}">
        <p14:creationId xmlns:p14="http://schemas.microsoft.com/office/powerpoint/2010/main" val="2695650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endParaRPr lang="en-US" dirty="0"/>
          </a:p>
        </p:txBody>
      </p:sp>
      <p:sp>
        <p:nvSpPr>
          <p:cNvPr id="6" name="Text Placeholder 5">
            <a:extLst>
              <a:ext uri="{FF2B5EF4-FFF2-40B4-BE49-F238E27FC236}">
                <a16:creationId xmlns:a16="http://schemas.microsoft.com/office/drawing/2014/main" id="{15E4470B-F168-F473-AF04-13B5C2BF4550}"/>
              </a:ext>
            </a:extLst>
          </p:cNvPr>
          <p:cNvSpPr>
            <a:spLocks noGrp="1"/>
          </p:cNvSpPr>
          <p:nvPr>
            <p:ph type="body" sz="quarter" idx="13" hasCustomPrompt="1"/>
          </p:nvPr>
        </p:nvSpPr>
        <p:spPr>
          <a:xfrm>
            <a:off x="598488" y="684214"/>
            <a:ext cx="6265862" cy="5940424"/>
          </a:xfrm>
        </p:spPr>
        <p:txBody>
          <a:bodyPr anchor="ctr"/>
          <a:lstStyle>
            <a:lvl1pPr marL="0" indent="0">
              <a:lnSpc>
                <a:spcPct val="100000"/>
              </a:lnSpc>
              <a:spcBef>
                <a:spcPts val="0"/>
              </a:spcBef>
              <a:buNone/>
              <a:defRPr sz="4400">
                <a:solidFill>
                  <a:schemeClr val="tx2"/>
                </a:solidFill>
              </a:defRPr>
            </a:lvl1pPr>
            <a:lvl2pPr marL="0" indent="0">
              <a:lnSpc>
                <a:spcPct val="100000"/>
              </a:lnSpc>
              <a:spcBef>
                <a:spcPts val="4200"/>
              </a:spcBef>
              <a:buNone/>
              <a:defRPr sz="2100"/>
            </a:lvl2pPr>
          </a:lstStyle>
          <a:p>
            <a:pPr lvl="0"/>
            <a:r>
              <a:rPr lang="en-US"/>
              <a:t>Mastertextformat bearbeiten</a:t>
            </a:r>
          </a:p>
          <a:p>
            <a:pPr lvl="1"/>
            <a:r>
              <a:rPr lang="en-US"/>
              <a:t>Zweite Ebene</a:t>
            </a:r>
            <a:endParaRPr lang="en-US" dirty="0"/>
          </a:p>
        </p:txBody>
      </p:sp>
      <p:sp>
        <p:nvSpPr>
          <p:cNvPr id="8" name="Picture Placeholder 7">
            <a:extLst>
              <a:ext uri="{FF2B5EF4-FFF2-40B4-BE49-F238E27FC236}">
                <a16:creationId xmlns:a16="http://schemas.microsoft.com/office/drawing/2014/main" id="{C0784D12-AC9A-5E1F-CA19-DB0B83C340F7}"/>
              </a:ext>
            </a:extLst>
          </p:cNvPr>
          <p:cNvSpPr>
            <a:spLocks noGrp="1"/>
          </p:cNvSpPr>
          <p:nvPr>
            <p:ph type="pic" sz="quarter" idx="14" hasCustomPrompt="1"/>
          </p:nvPr>
        </p:nvSpPr>
        <p:spPr>
          <a:xfrm>
            <a:off x="7115175" y="1187450"/>
            <a:ext cx="6324600" cy="5329238"/>
          </a:xfrm>
          <a:solidFill>
            <a:srgbClr val="F7F3DD"/>
          </a:solidFill>
        </p:spPr>
        <p:txBody>
          <a:bodyPr anchor="t"/>
          <a:lstStyle>
            <a:lvl1pPr marL="0" indent="0" algn="ctr">
              <a:buNone/>
              <a:defRPr/>
            </a:lvl1pPr>
          </a:lstStyle>
          <a:p>
            <a:r>
              <a:rPr lang="en-US"/>
              <a:t>Bild durch Klicken auf Symbol hinzufügen</a:t>
            </a:r>
            <a:endParaRPr lang="en-US" dirty="0"/>
          </a:p>
        </p:txBody>
      </p:sp>
    </p:spTree>
    <p:extLst>
      <p:ext uri="{BB962C8B-B14F-4D97-AF65-F5344CB8AC3E}">
        <p14:creationId xmlns:p14="http://schemas.microsoft.com/office/powerpoint/2010/main" val="3258466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Content - no numb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8856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6 field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endParaRPr lang="en-US" dirty="0"/>
          </a:p>
        </p:txBody>
      </p:sp>
      <p:sp>
        <p:nvSpPr>
          <p:cNvPr id="24" name="Text Placeholder 23">
            <a:extLst>
              <a:ext uri="{FF2B5EF4-FFF2-40B4-BE49-F238E27FC236}">
                <a16:creationId xmlns:a16="http://schemas.microsoft.com/office/drawing/2014/main" id="{99A576C8-1DDC-FEE0-A140-802266B86C1C}"/>
              </a:ext>
            </a:extLst>
          </p:cNvPr>
          <p:cNvSpPr>
            <a:spLocks noGrp="1"/>
          </p:cNvSpPr>
          <p:nvPr>
            <p:ph type="body" sz="quarter" idx="13" hasCustomPrompt="1"/>
          </p:nvPr>
        </p:nvSpPr>
        <p:spPr>
          <a:xfrm>
            <a:off x="598488" y="1853793"/>
            <a:ext cx="3996000" cy="2016000"/>
          </a:xfrm>
        </p:spPr>
        <p:txBody>
          <a:bodyPr/>
          <a:lstStyle>
            <a:lvl1pPr marL="0" indent="0">
              <a:spcBef>
                <a:spcPts val="300"/>
              </a:spcBef>
              <a:buNone/>
              <a:defRPr sz="1400"/>
            </a:lvl1pPr>
            <a:lvl2pPr marL="177800" indent="-174625">
              <a:spcBef>
                <a:spcPts val="300"/>
              </a:spcBef>
              <a:defRPr sz="1400"/>
            </a:lvl2pPr>
            <a:lvl3pPr marL="355600" indent="-177800">
              <a:spcBef>
                <a:spcPts val="300"/>
              </a:spcBef>
              <a:defRPr sz="1400"/>
            </a:lvl3pPr>
            <a:lvl4pPr marL="539750" indent="-184150">
              <a:spcBef>
                <a:spcPts val="300"/>
              </a:spcBef>
              <a:defRPr sz="1400"/>
            </a:lvl4pPr>
            <a:lvl5pPr marL="719138" indent="-184150">
              <a:spcBef>
                <a:spcPts val="300"/>
              </a:spcBef>
              <a:defRPr sz="14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5" name="Text Placeholder 23">
            <a:extLst>
              <a:ext uri="{FF2B5EF4-FFF2-40B4-BE49-F238E27FC236}">
                <a16:creationId xmlns:a16="http://schemas.microsoft.com/office/drawing/2014/main" id="{797F31B8-1C07-6D69-827D-93BC7DBF2F73}"/>
              </a:ext>
            </a:extLst>
          </p:cNvPr>
          <p:cNvSpPr>
            <a:spLocks noGrp="1"/>
          </p:cNvSpPr>
          <p:nvPr>
            <p:ph type="body" sz="quarter" idx="14" hasCustomPrompt="1"/>
          </p:nvPr>
        </p:nvSpPr>
        <p:spPr>
          <a:xfrm>
            <a:off x="598488" y="1511585"/>
            <a:ext cx="3996000" cy="180020"/>
          </a:xfrm>
        </p:spPr>
        <p:txBody>
          <a:bodyPr/>
          <a:lstStyle>
            <a:lvl1pPr marL="0" indent="0">
              <a:spcBef>
                <a:spcPts val="300"/>
              </a:spcBef>
              <a:buNone/>
              <a:defRPr sz="16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27" name="Straight Connector 26">
            <a:extLst>
              <a:ext uri="{FF2B5EF4-FFF2-40B4-BE49-F238E27FC236}">
                <a16:creationId xmlns:a16="http://schemas.microsoft.com/office/drawing/2014/main" id="{985223BA-123F-2112-EA34-98B3CF5A196E}"/>
              </a:ext>
            </a:extLst>
          </p:cNvPr>
          <p:cNvCxnSpPr/>
          <p:nvPr userDrawn="1"/>
        </p:nvCxnSpPr>
        <p:spPr>
          <a:xfrm>
            <a:off x="598488" y="1763613"/>
            <a:ext cx="3996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 Placeholder 23">
            <a:extLst>
              <a:ext uri="{FF2B5EF4-FFF2-40B4-BE49-F238E27FC236}">
                <a16:creationId xmlns:a16="http://schemas.microsoft.com/office/drawing/2014/main" id="{6690F5D8-BE0B-FD4A-3268-EC09DD2BDC9D}"/>
              </a:ext>
            </a:extLst>
          </p:cNvPr>
          <p:cNvSpPr>
            <a:spLocks noGrp="1"/>
          </p:cNvSpPr>
          <p:nvPr>
            <p:ph type="body" sz="quarter" idx="16" hasCustomPrompt="1"/>
          </p:nvPr>
        </p:nvSpPr>
        <p:spPr>
          <a:xfrm>
            <a:off x="4721888" y="1511585"/>
            <a:ext cx="3996000" cy="180020"/>
          </a:xfrm>
        </p:spPr>
        <p:txBody>
          <a:bodyPr/>
          <a:lstStyle>
            <a:lvl1pPr marL="0" indent="0">
              <a:spcBef>
                <a:spcPts val="300"/>
              </a:spcBef>
              <a:buNone/>
              <a:defRPr sz="16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0" name="Straight Connector 29">
            <a:extLst>
              <a:ext uri="{FF2B5EF4-FFF2-40B4-BE49-F238E27FC236}">
                <a16:creationId xmlns:a16="http://schemas.microsoft.com/office/drawing/2014/main" id="{B920240A-14DF-AFB1-6CFF-209BABC28F23}"/>
              </a:ext>
            </a:extLst>
          </p:cNvPr>
          <p:cNvCxnSpPr/>
          <p:nvPr userDrawn="1"/>
        </p:nvCxnSpPr>
        <p:spPr>
          <a:xfrm>
            <a:off x="4721888" y="1763613"/>
            <a:ext cx="3996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4104A8E7-8A00-B701-CDB0-823CE4B1C0D9}"/>
              </a:ext>
            </a:extLst>
          </p:cNvPr>
          <p:cNvSpPr>
            <a:spLocks noGrp="1"/>
          </p:cNvSpPr>
          <p:nvPr>
            <p:ph type="body" sz="quarter" idx="18" hasCustomPrompt="1"/>
          </p:nvPr>
        </p:nvSpPr>
        <p:spPr>
          <a:xfrm>
            <a:off x="598488" y="3960565"/>
            <a:ext cx="3996000" cy="180020"/>
          </a:xfrm>
        </p:spPr>
        <p:txBody>
          <a:bodyPr/>
          <a:lstStyle>
            <a:lvl1pPr marL="0" indent="0">
              <a:spcBef>
                <a:spcPts val="300"/>
              </a:spcBef>
              <a:buNone/>
              <a:defRPr sz="16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3" name="Straight Connector 32">
            <a:extLst>
              <a:ext uri="{FF2B5EF4-FFF2-40B4-BE49-F238E27FC236}">
                <a16:creationId xmlns:a16="http://schemas.microsoft.com/office/drawing/2014/main" id="{2A79DADC-7A4F-9457-7D46-4FAF710DA7A8}"/>
              </a:ext>
            </a:extLst>
          </p:cNvPr>
          <p:cNvCxnSpPr/>
          <p:nvPr userDrawn="1"/>
        </p:nvCxnSpPr>
        <p:spPr>
          <a:xfrm>
            <a:off x="598488" y="4212593"/>
            <a:ext cx="3996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23">
            <a:extLst>
              <a:ext uri="{FF2B5EF4-FFF2-40B4-BE49-F238E27FC236}">
                <a16:creationId xmlns:a16="http://schemas.microsoft.com/office/drawing/2014/main" id="{340BBAB8-C544-49A3-1289-9A0050F69F33}"/>
              </a:ext>
            </a:extLst>
          </p:cNvPr>
          <p:cNvSpPr>
            <a:spLocks noGrp="1"/>
          </p:cNvSpPr>
          <p:nvPr>
            <p:ph type="body" sz="quarter" idx="20" hasCustomPrompt="1"/>
          </p:nvPr>
        </p:nvSpPr>
        <p:spPr>
          <a:xfrm>
            <a:off x="4721888" y="3960565"/>
            <a:ext cx="3996000" cy="180020"/>
          </a:xfrm>
        </p:spPr>
        <p:txBody>
          <a:bodyPr/>
          <a:lstStyle>
            <a:lvl1pPr marL="0" indent="0">
              <a:spcBef>
                <a:spcPts val="300"/>
              </a:spcBef>
              <a:buNone/>
              <a:defRPr sz="16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6" name="Straight Connector 35">
            <a:extLst>
              <a:ext uri="{FF2B5EF4-FFF2-40B4-BE49-F238E27FC236}">
                <a16:creationId xmlns:a16="http://schemas.microsoft.com/office/drawing/2014/main" id="{1B5B96A6-7976-F5D8-8A35-846B06797328}"/>
              </a:ext>
            </a:extLst>
          </p:cNvPr>
          <p:cNvCxnSpPr/>
          <p:nvPr userDrawn="1"/>
        </p:nvCxnSpPr>
        <p:spPr>
          <a:xfrm>
            <a:off x="4721888" y="4212593"/>
            <a:ext cx="3996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7AA3426-6E56-BC34-D5FD-830FE8BB5256}"/>
              </a:ext>
            </a:extLst>
          </p:cNvPr>
          <p:cNvSpPr>
            <a:spLocks noGrp="1"/>
          </p:cNvSpPr>
          <p:nvPr>
            <p:ph type="title" hasCustomPrompt="1"/>
          </p:nvPr>
        </p:nvSpPr>
        <p:spPr/>
        <p:txBody>
          <a:bodyPr/>
          <a:lstStyle/>
          <a:p>
            <a:r>
              <a:rPr lang="en-US"/>
              <a:t>Mastertitelformat bearbeiten</a:t>
            </a:r>
            <a:endParaRPr lang="en-US" dirty="0"/>
          </a:p>
        </p:txBody>
      </p:sp>
      <p:sp>
        <p:nvSpPr>
          <p:cNvPr id="22" name="Text Placeholder 23">
            <a:extLst>
              <a:ext uri="{FF2B5EF4-FFF2-40B4-BE49-F238E27FC236}">
                <a16:creationId xmlns:a16="http://schemas.microsoft.com/office/drawing/2014/main" id="{2B6AAD9A-FBA1-84D6-20F2-8CE4B2B5766D}"/>
              </a:ext>
            </a:extLst>
          </p:cNvPr>
          <p:cNvSpPr>
            <a:spLocks noGrp="1"/>
          </p:cNvSpPr>
          <p:nvPr>
            <p:ph type="body" sz="quarter" idx="22" hasCustomPrompt="1"/>
          </p:nvPr>
        </p:nvSpPr>
        <p:spPr>
          <a:xfrm>
            <a:off x="8845288" y="1511585"/>
            <a:ext cx="3996000" cy="180020"/>
          </a:xfrm>
        </p:spPr>
        <p:txBody>
          <a:bodyPr/>
          <a:lstStyle>
            <a:lvl1pPr marL="0" indent="0">
              <a:spcBef>
                <a:spcPts val="300"/>
              </a:spcBef>
              <a:buNone/>
              <a:defRPr sz="16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23" name="Straight Connector 22">
            <a:extLst>
              <a:ext uri="{FF2B5EF4-FFF2-40B4-BE49-F238E27FC236}">
                <a16:creationId xmlns:a16="http://schemas.microsoft.com/office/drawing/2014/main" id="{3524504E-B61D-5186-3B44-1CCF38D43C22}"/>
              </a:ext>
            </a:extLst>
          </p:cNvPr>
          <p:cNvCxnSpPr/>
          <p:nvPr userDrawn="1"/>
        </p:nvCxnSpPr>
        <p:spPr>
          <a:xfrm>
            <a:off x="8845288" y="1763613"/>
            <a:ext cx="3996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Text Placeholder 23">
            <a:extLst>
              <a:ext uri="{FF2B5EF4-FFF2-40B4-BE49-F238E27FC236}">
                <a16:creationId xmlns:a16="http://schemas.microsoft.com/office/drawing/2014/main" id="{E6660185-D553-89A6-E571-9E9BB00263AD}"/>
              </a:ext>
            </a:extLst>
          </p:cNvPr>
          <p:cNvSpPr>
            <a:spLocks noGrp="1"/>
          </p:cNvSpPr>
          <p:nvPr>
            <p:ph type="body" sz="quarter" idx="24" hasCustomPrompt="1"/>
          </p:nvPr>
        </p:nvSpPr>
        <p:spPr>
          <a:xfrm>
            <a:off x="8845288" y="3960565"/>
            <a:ext cx="3996000" cy="180020"/>
          </a:xfrm>
        </p:spPr>
        <p:txBody>
          <a:bodyPr/>
          <a:lstStyle>
            <a:lvl1pPr marL="0" indent="0">
              <a:spcBef>
                <a:spcPts val="300"/>
              </a:spcBef>
              <a:buNone/>
              <a:defRPr sz="16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8" name="Straight Connector 37">
            <a:extLst>
              <a:ext uri="{FF2B5EF4-FFF2-40B4-BE49-F238E27FC236}">
                <a16:creationId xmlns:a16="http://schemas.microsoft.com/office/drawing/2014/main" id="{AA9ECFB0-3844-5B29-035F-4A4F477DF225}"/>
              </a:ext>
            </a:extLst>
          </p:cNvPr>
          <p:cNvCxnSpPr/>
          <p:nvPr userDrawn="1"/>
        </p:nvCxnSpPr>
        <p:spPr>
          <a:xfrm>
            <a:off x="8845288" y="4212593"/>
            <a:ext cx="3996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Text Placeholder 23">
            <a:extLst>
              <a:ext uri="{FF2B5EF4-FFF2-40B4-BE49-F238E27FC236}">
                <a16:creationId xmlns:a16="http://schemas.microsoft.com/office/drawing/2014/main" id="{293B2822-9C75-B250-9BF6-5F7E058BBAD2}"/>
              </a:ext>
            </a:extLst>
          </p:cNvPr>
          <p:cNvSpPr>
            <a:spLocks noGrp="1"/>
          </p:cNvSpPr>
          <p:nvPr>
            <p:ph type="body" sz="quarter" idx="25" hasCustomPrompt="1"/>
          </p:nvPr>
        </p:nvSpPr>
        <p:spPr>
          <a:xfrm>
            <a:off x="4721527" y="1853793"/>
            <a:ext cx="3996000" cy="2016000"/>
          </a:xfrm>
        </p:spPr>
        <p:txBody>
          <a:bodyPr/>
          <a:lstStyle>
            <a:lvl1pPr marL="0" indent="0">
              <a:spcBef>
                <a:spcPts val="300"/>
              </a:spcBef>
              <a:buNone/>
              <a:defRPr sz="1400"/>
            </a:lvl1pPr>
            <a:lvl2pPr marL="177800" indent="-174625">
              <a:spcBef>
                <a:spcPts val="300"/>
              </a:spcBef>
              <a:defRPr sz="1400"/>
            </a:lvl2pPr>
            <a:lvl3pPr marL="355600" indent="-177800">
              <a:spcBef>
                <a:spcPts val="300"/>
              </a:spcBef>
              <a:defRPr sz="1400"/>
            </a:lvl3pPr>
            <a:lvl4pPr marL="539750" indent="-184150">
              <a:spcBef>
                <a:spcPts val="300"/>
              </a:spcBef>
              <a:defRPr sz="1400"/>
            </a:lvl4pPr>
            <a:lvl5pPr marL="719138" indent="-184150">
              <a:spcBef>
                <a:spcPts val="300"/>
              </a:spcBef>
              <a:defRPr sz="14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40" name="Text Placeholder 23">
            <a:extLst>
              <a:ext uri="{FF2B5EF4-FFF2-40B4-BE49-F238E27FC236}">
                <a16:creationId xmlns:a16="http://schemas.microsoft.com/office/drawing/2014/main" id="{EEF99E02-D2EF-2618-1B49-6FE9D4ADB9CA}"/>
              </a:ext>
            </a:extLst>
          </p:cNvPr>
          <p:cNvSpPr>
            <a:spLocks noGrp="1"/>
          </p:cNvSpPr>
          <p:nvPr>
            <p:ph type="body" sz="quarter" idx="26" hasCustomPrompt="1"/>
          </p:nvPr>
        </p:nvSpPr>
        <p:spPr>
          <a:xfrm>
            <a:off x="8852311" y="1853793"/>
            <a:ext cx="3996000" cy="2016000"/>
          </a:xfrm>
        </p:spPr>
        <p:txBody>
          <a:bodyPr/>
          <a:lstStyle>
            <a:lvl1pPr marL="0" indent="0">
              <a:spcBef>
                <a:spcPts val="300"/>
              </a:spcBef>
              <a:buNone/>
              <a:defRPr sz="1400"/>
            </a:lvl1pPr>
            <a:lvl2pPr marL="177800" indent="-174625">
              <a:spcBef>
                <a:spcPts val="300"/>
              </a:spcBef>
              <a:defRPr sz="1400"/>
            </a:lvl2pPr>
            <a:lvl3pPr marL="355600" indent="-177800">
              <a:spcBef>
                <a:spcPts val="300"/>
              </a:spcBef>
              <a:defRPr sz="1400"/>
            </a:lvl3pPr>
            <a:lvl4pPr marL="539750" indent="-184150">
              <a:spcBef>
                <a:spcPts val="300"/>
              </a:spcBef>
              <a:defRPr sz="1400"/>
            </a:lvl4pPr>
            <a:lvl5pPr marL="719138" indent="-184150">
              <a:spcBef>
                <a:spcPts val="300"/>
              </a:spcBef>
              <a:defRPr sz="14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41" name="Text Placeholder 23">
            <a:extLst>
              <a:ext uri="{FF2B5EF4-FFF2-40B4-BE49-F238E27FC236}">
                <a16:creationId xmlns:a16="http://schemas.microsoft.com/office/drawing/2014/main" id="{B0A85E5D-0F2F-A534-D98F-63BC0BBF0DAF}"/>
              </a:ext>
            </a:extLst>
          </p:cNvPr>
          <p:cNvSpPr>
            <a:spLocks noGrp="1"/>
          </p:cNvSpPr>
          <p:nvPr>
            <p:ph type="body" sz="quarter" idx="27" hasCustomPrompt="1"/>
          </p:nvPr>
        </p:nvSpPr>
        <p:spPr>
          <a:xfrm>
            <a:off x="598488" y="4283893"/>
            <a:ext cx="3996000" cy="2016000"/>
          </a:xfrm>
        </p:spPr>
        <p:txBody>
          <a:bodyPr/>
          <a:lstStyle>
            <a:lvl1pPr marL="0" indent="0">
              <a:spcBef>
                <a:spcPts val="300"/>
              </a:spcBef>
              <a:buNone/>
              <a:defRPr sz="1400"/>
            </a:lvl1pPr>
            <a:lvl2pPr marL="177800" indent="-174625">
              <a:spcBef>
                <a:spcPts val="300"/>
              </a:spcBef>
              <a:defRPr sz="1400"/>
            </a:lvl2pPr>
            <a:lvl3pPr marL="355600" indent="-177800">
              <a:spcBef>
                <a:spcPts val="300"/>
              </a:spcBef>
              <a:defRPr sz="1400"/>
            </a:lvl3pPr>
            <a:lvl4pPr marL="539750" indent="-184150">
              <a:spcBef>
                <a:spcPts val="300"/>
              </a:spcBef>
              <a:defRPr sz="1400"/>
            </a:lvl4pPr>
            <a:lvl5pPr marL="719138" indent="-184150">
              <a:spcBef>
                <a:spcPts val="300"/>
              </a:spcBef>
              <a:defRPr sz="14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42" name="Text Placeholder 23">
            <a:extLst>
              <a:ext uri="{FF2B5EF4-FFF2-40B4-BE49-F238E27FC236}">
                <a16:creationId xmlns:a16="http://schemas.microsoft.com/office/drawing/2014/main" id="{C52F0DBA-B66D-5869-0F0A-589A7C15CDAA}"/>
              </a:ext>
            </a:extLst>
          </p:cNvPr>
          <p:cNvSpPr>
            <a:spLocks noGrp="1"/>
          </p:cNvSpPr>
          <p:nvPr>
            <p:ph type="body" sz="quarter" idx="28" hasCustomPrompt="1"/>
          </p:nvPr>
        </p:nvSpPr>
        <p:spPr>
          <a:xfrm>
            <a:off x="4721527" y="4283893"/>
            <a:ext cx="3996000" cy="2016000"/>
          </a:xfrm>
        </p:spPr>
        <p:txBody>
          <a:bodyPr/>
          <a:lstStyle>
            <a:lvl1pPr marL="0" indent="0">
              <a:spcBef>
                <a:spcPts val="300"/>
              </a:spcBef>
              <a:buNone/>
              <a:defRPr sz="1400"/>
            </a:lvl1pPr>
            <a:lvl2pPr marL="177800" indent="-174625">
              <a:spcBef>
                <a:spcPts val="300"/>
              </a:spcBef>
              <a:defRPr sz="1400"/>
            </a:lvl2pPr>
            <a:lvl3pPr marL="355600" indent="-177800">
              <a:spcBef>
                <a:spcPts val="300"/>
              </a:spcBef>
              <a:defRPr sz="1400"/>
            </a:lvl3pPr>
            <a:lvl4pPr marL="539750" indent="-184150">
              <a:spcBef>
                <a:spcPts val="300"/>
              </a:spcBef>
              <a:defRPr sz="1400"/>
            </a:lvl4pPr>
            <a:lvl5pPr marL="719138" indent="-184150">
              <a:spcBef>
                <a:spcPts val="300"/>
              </a:spcBef>
              <a:defRPr sz="14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43" name="Text Placeholder 23">
            <a:extLst>
              <a:ext uri="{FF2B5EF4-FFF2-40B4-BE49-F238E27FC236}">
                <a16:creationId xmlns:a16="http://schemas.microsoft.com/office/drawing/2014/main" id="{3556B13F-7A48-FADF-3203-F31EA8A369E3}"/>
              </a:ext>
            </a:extLst>
          </p:cNvPr>
          <p:cNvSpPr>
            <a:spLocks noGrp="1"/>
          </p:cNvSpPr>
          <p:nvPr>
            <p:ph type="body" sz="quarter" idx="29" hasCustomPrompt="1"/>
          </p:nvPr>
        </p:nvSpPr>
        <p:spPr>
          <a:xfrm>
            <a:off x="8852311" y="4283893"/>
            <a:ext cx="3996000" cy="2016000"/>
          </a:xfrm>
        </p:spPr>
        <p:txBody>
          <a:bodyPr/>
          <a:lstStyle>
            <a:lvl1pPr marL="0" indent="0">
              <a:spcBef>
                <a:spcPts val="300"/>
              </a:spcBef>
              <a:buNone/>
              <a:defRPr sz="1400"/>
            </a:lvl1pPr>
            <a:lvl2pPr marL="177800" indent="-174625">
              <a:spcBef>
                <a:spcPts val="300"/>
              </a:spcBef>
              <a:defRPr sz="1400"/>
            </a:lvl2pPr>
            <a:lvl3pPr marL="355600" indent="-177800">
              <a:spcBef>
                <a:spcPts val="300"/>
              </a:spcBef>
              <a:defRPr sz="1400"/>
            </a:lvl3pPr>
            <a:lvl4pPr marL="539750" indent="-184150">
              <a:spcBef>
                <a:spcPts val="300"/>
              </a:spcBef>
              <a:defRPr sz="1400"/>
            </a:lvl4pPr>
            <a:lvl5pPr marL="719138" indent="-184150">
              <a:spcBef>
                <a:spcPts val="300"/>
              </a:spcBef>
              <a:defRPr sz="14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Tree>
    <p:extLst>
      <p:ext uri="{BB962C8B-B14F-4D97-AF65-F5344CB8AC3E}">
        <p14:creationId xmlns:p14="http://schemas.microsoft.com/office/powerpoint/2010/main" val="834816030"/>
      </p:ext>
    </p:extLst>
  </p:cSld>
  <p:clrMapOvr>
    <a:masterClrMapping/>
  </p:clrMapOvr>
  <p:extLst>
    <p:ext uri="{DCECCB84-F9BA-43D5-87BE-67443E8EF086}">
      <p15:sldGuideLst xmlns:p15="http://schemas.microsoft.com/office/powerpoint/2012/main">
        <p15:guide id="1" pos="4142" userDrawn="1">
          <p15:clr>
            <a:srgbClr val="FBAE40"/>
          </p15:clr>
        </p15:guide>
        <p15:guide id="2" pos="432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x concepts">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975D5E71-E6D1-8BF6-3348-0D1C39ED85C9}"/>
              </a:ext>
            </a:extLst>
          </p:cNvPr>
          <p:cNvSpPr/>
          <p:nvPr userDrawn="1"/>
        </p:nvSpPr>
        <p:spPr>
          <a:xfrm>
            <a:off x="1283283" y="1295561"/>
            <a:ext cx="2016000" cy="2016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6696ED70-537A-602A-D6A5-38FA8349E4A0}"/>
              </a:ext>
            </a:extLst>
          </p:cNvPr>
          <p:cNvSpPr>
            <a:spLocks noGrp="1"/>
          </p:cNvSpPr>
          <p:nvPr>
            <p:ph type="pic" sz="quarter" idx="13" hasCustomPrompt="1"/>
          </p:nvPr>
        </p:nvSpPr>
        <p:spPr>
          <a:xfrm>
            <a:off x="1643323" y="1654410"/>
            <a:ext cx="1296000" cy="1296000"/>
          </a:xfrm>
          <a:prstGeom prst="rect">
            <a:avLst/>
          </a:prstGeom>
          <a:noFill/>
          <a:ln>
            <a:noFill/>
          </a:ln>
        </p:spPr>
        <p:txBody>
          <a:bodyPr/>
          <a:lstStyle>
            <a:lvl1pPr marL="0" indent="0" algn="ctr">
              <a:buNone/>
              <a:defRPr/>
            </a:lvl1pPr>
          </a:lstStyle>
          <a:p>
            <a:r>
              <a:rPr lang="en-US"/>
              <a:t>Bild durch Klicken auf Symbol hinzufügen</a:t>
            </a:r>
            <a:endParaRPr lang="en-US" dirty="0"/>
          </a:p>
        </p:txBody>
      </p:sp>
      <p:sp>
        <p:nvSpPr>
          <p:cNvPr id="2" name="Title 1"/>
          <p:cNvSpPr>
            <a:spLocks noGrp="1"/>
          </p:cNvSpPr>
          <p:nvPr>
            <p:ph type="title" hasCustomPrompt="1"/>
          </p:nvPr>
        </p:nvSpPr>
        <p:spPr/>
        <p:txBody>
          <a:body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9" name="Text Placeholder 8">
            <a:extLst>
              <a:ext uri="{FF2B5EF4-FFF2-40B4-BE49-F238E27FC236}">
                <a16:creationId xmlns:a16="http://schemas.microsoft.com/office/drawing/2014/main" id="{6FCD2EBB-464E-D5FF-5529-DFEE71C6E75A}"/>
              </a:ext>
            </a:extLst>
          </p:cNvPr>
          <p:cNvSpPr>
            <a:spLocks noGrp="1"/>
          </p:cNvSpPr>
          <p:nvPr>
            <p:ph type="body" sz="quarter" idx="14" hasCustomPrompt="1"/>
          </p:nvPr>
        </p:nvSpPr>
        <p:spPr>
          <a:xfrm>
            <a:off x="580733" y="3527810"/>
            <a:ext cx="3421099" cy="432048"/>
          </a:xfrm>
        </p:spPr>
        <p:txBody>
          <a:bodyPr/>
          <a:lstStyle>
            <a:lvl1pPr marL="0" indent="0" algn="ctr">
              <a:spcBef>
                <a:spcPts val="0"/>
              </a:spcBef>
              <a:buNone/>
              <a:defRPr/>
            </a:lvl1pPr>
          </a:lstStyle>
          <a:p>
            <a:pPr lvl="0"/>
            <a:r>
              <a:rPr lang="en-US"/>
              <a:t>Mastertextformat bearbeiten</a:t>
            </a:r>
            <a:endParaRPr lang="en-US" dirty="0"/>
          </a:p>
        </p:txBody>
      </p:sp>
      <p:sp>
        <p:nvSpPr>
          <p:cNvPr id="14" name="Text Placeholder 8">
            <a:extLst>
              <a:ext uri="{FF2B5EF4-FFF2-40B4-BE49-F238E27FC236}">
                <a16:creationId xmlns:a16="http://schemas.microsoft.com/office/drawing/2014/main" id="{77E8B9A0-ED71-73E2-A9BD-7C8608116623}"/>
              </a:ext>
            </a:extLst>
          </p:cNvPr>
          <p:cNvSpPr>
            <a:spLocks noGrp="1"/>
          </p:cNvSpPr>
          <p:nvPr>
            <p:ph type="body" sz="quarter" idx="16" hasCustomPrompt="1"/>
          </p:nvPr>
        </p:nvSpPr>
        <p:spPr>
          <a:xfrm>
            <a:off x="4669571" y="3527810"/>
            <a:ext cx="3421099" cy="432048"/>
          </a:xfrm>
        </p:spPr>
        <p:txBody>
          <a:bodyPr/>
          <a:lstStyle>
            <a:lvl1pPr marL="0" indent="0" algn="ctr">
              <a:spcBef>
                <a:spcPts val="0"/>
              </a:spcBef>
              <a:buNone/>
              <a:defRPr/>
            </a:lvl1pPr>
          </a:lstStyle>
          <a:p>
            <a:pPr lvl="0"/>
            <a:r>
              <a:rPr lang="en-US"/>
              <a:t>Mastertextformat bearbeiten</a:t>
            </a:r>
            <a:endParaRPr lang="en-US" dirty="0"/>
          </a:p>
        </p:txBody>
      </p:sp>
      <p:sp>
        <p:nvSpPr>
          <p:cNvPr id="16" name="Text Placeholder 8">
            <a:extLst>
              <a:ext uri="{FF2B5EF4-FFF2-40B4-BE49-F238E27FC236}">
                <a16:creationId xmlns:a16="http://schemas.microsoft.com/office/drawing/2014/main" id="{6533B220-FA0F-A264-06F2-88110D3DDB2C}"/>
              </a:ext>
            </a:extLst>
          </p:cNvPr>
          <p:cNvSpPr>
            <a:spLocks noGrp="1"/>
          </p:cNvSpPr>
          <p:nvPr>
            <p:ph type="body" sz="quarter" idx="18" hasCustomPrompt="1"/>
          </p:nvPr>
        </p:nvSpPr>
        <p:spPr>
          <a:xfrm>
            <a:off x="8758410" y="3527810"/>
            <a:ext cx="3421099" cy="432048"/>
          </a:xfrm>
        </p:spPr>
        <p:txBody>
          <a:bodyPr/>
          <a:lstStyle>
            <a:lvl1pPr marL="0" indent="0" algn="ctr">
              <a:spcBef>
                <a:spcPts val="0"/>
              </a:spcBef>
              <a:buNone/>
              <a:defRPr/>
            </a:lvl1pPr>
          </a:lstStyle>
          <a:p>
            <a:pPr lvl="0"/>
            <a:r>
              <a:rPr lang="en-US"/>
              <a:t>Mastertextformat bearbeiten</a:t>
            </a:r>
            <a:endParaRPr lang="en-US" dirty="0"/>
          </a:p>
        </p:txBody>
      </p:sp>
      <p:sp>
        <p:nvSpPr>
          <p:cNvPr id="18" name="Text Placeholder 8">
            <a:extLst>
              <a:ext uri="{FF2B5EF4-FFF2-40B4-BE49-F238E27FC236}">
                <a16:creationId xmlns:a16="http://schemas.microsoft.com/office/drawing/2014/main" id="{64DA96EE-F152-49B8-7969-2386E65A6262}"/>
              </a:ext>
            </a:extLst>
          </p:cNvPr>
          <p:cNvSpPr>
            <a:spLocks noGrp="1"/>
          </p:cNvSpPr>
          <p:nvPr>
            <p:ph type="body" sz="quarter" idx="20" hasCustomPrompt="1"/>
          </p:nvPr>
        </p:nvSpPr>
        <p:spPr>
          <a:xfrm>
            <a:off x="580733" y="6296345"/>
            <a:ext cx="3421099" cy="432048"/>
          </a:xfrm>
        </p:spPr>
        <p:txBody>
          <a:bodyPr/>
          <a:lstStyle>
            <a:lvl1pPr marL="0" indent="0" algn="ctr">
              <a:spcBef>
                <a:spcPts val="0"/>
              </a:spcBef>
              <a:buNone/>
              <a:defRPr/>
            </a:lvl1pPr>
          </a:lstStyle>
          <a:p>
            <a:pPr lvl="0"/>
            <a:r>
              <a:rPr lang="en-US"/>
              <a:t>Mastertextformat bearbeiten</a:t>
            </a:r>
            <a:endParaRPr lang="en-US" dirty="0"/>
          </a:p>
        </p:txBody>
      </p:sp>
      <p:sp>
        <p:nvSpPr>
          <p:cNvPr id="20" name="Text Placeholder 8">
            <a:extLst>
              <a:ext uri="{FF2B5EF4-FFF2-40B4-BE49-F238E27FC236}">
                <a16:creationId xmlns:a16="http://schemas.microsoft.com/office/drawing/2014/main" id="{2240D745-B1C5-A224-996D-9C4E62ECE84D}"/>
              </a:ext>
            </a:extLst>
          </p:cNvPr>
          <p:cNvSpPr>
            <a:spLocks noGrp="1"/>
          </p:cNvSpPr>
          <p:nvPr>
            <p:ph type="body" sz="quarter" idx="22" hasCustomPrompt="1"/>
          </p:nvPr>
        </p:nvSpPr>
        <p:spPr>
          <a:xfrm>
            <a:off x="4669571" y="6296345"/>
            <a:ext cx="3421099" cy="432048"/>
          </a:xfrm>
        </p:spPr>
        <p:txBody>
          <a:bodyPr/>
          <a:lstStyle>
            <a:lvl1pPr marL="0" indent="0" algn="ctr">
              <a:spcBef>
                <a:spcPts val="0"/>
              </a:spcBef>
              <a:buNone/>
              <a:defRPr/>
            </a:lvl1pPr>
          </a:lstStyle>
          <a:p>
            <a:pPr lvl="0"/>
            <a:r>
              <a:rPr lang="en-US"/>
              <a:t>Mastertextformat bearbeiten</a:t>
            </a:r>
            <a:endParaRPr lang="en-US" dirty="0"/>
          </a:p>
        </p:txBody>
      </p:sp>
      <p:sp>
        <p:nvSpPr>
          <p:cNvPr id="22" name="Text Placeholder 8">
            <a:extLst>
              <a:ext uri="{FF2B5EF4-FFF2-40B4-BE49-F238E27FC236}">
                <a16:creationId xmlns:a16="http://schemas.microsoft.com/office/drawing/2014/main" id="{59004F46-D2E5-2A5E-B7E4-8C759C175FF6}"/>
              </a:ext>
            </a:extLst>
          </p:cNvPr>
          <p:cNvSpPr>
            <a:spLocks noGrp="1"/>
          </p:cNvSpPr>
          <p:nvPr>
            <p:ph type="body" sz="quarter" idx="24" hasCustomPrompt="1"/>
          </p:nvPr>
        </p:nvSpPr>
        <p:spPr>
          <a:xfrm>
            <a:off x="8758410" y="6296345"/>
            <a:ext cx="3421099" cy="432048"/>
          </a:xfrm>
        </p:spPr>
        <p:txBody>
          <a:bodyPr/>
          <a:lstStyle>
            <a:lvl1pPr marL="0" indent="0" algn="ctr">
              <a:spcBef>
                <a:spcPts val="0"/>
              </a:spcBef>
              <a:buNone/>
              <a:defRPr/>
            </a:lvl1pPr>
          </a:lstStyle>
          <a:p>
            <a:pPr lvl="0"/>
            <a:r>
              <a:rPr lang="en-US"/>
              <a:t>Mastertextformat bearbeiten</a:t>
            </a:r>
            <a:endParaRPr lang="en-US" dirty="0"/>
          </a:p>
        </p:txBody>
      </p:sp>
      <p:sp>
        <p:nvSpPr>
          <p:cNvPr id="24" name="Oval 23">
            <a:extLst>
              <a:ext uri="{FF2B5EF4-FFF2-40B4-BE49-F238E27FC236}">
                <a16:creationId xmlns:a16="http://schemas.microsoft.com/office/drawing/2014/main" id="{571D9B42-DFBF-C7A0-2B8C-BD5C17769BC9}"/>
              </a:ext>
            </a:extLst>
          </p:cNvPr>
          <p:cNvSpPr/>
          <p:nvPr userDrawn="1"/>
        </p:nvSpPr>
        <p:spPr>
          <a:xfrm>
            <a:off x="5376795" y="1295561"/>
            <a:ext cx="2016000" cy="2016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6">
            <a:extLst>
              <a:ext uri="{FF2B5EF4-FFF2-40B4-BE49-F238E27FC236}">
                <a16:creationId xmlns:a16="http://schemas.microsoft.com/office/drawing/2014/main" id="{84D0527C-4971-1025-4990-E2E33E87376F}"/>
              </a:ext>
            </a:extLst>
          </p:cNvPr>
          <p:cNvSpPr>
            <a:spLocks noGrp="1"/>
          </p:cNvSpPr>
          <p:nvPr>
            <p:ph type="pic" sz="quarter" idx="25" hasCustomPrompt="1"/>
          </p:nvPr>
        </p:nvSpPr>
        <p:spPr>
          <a:xfrm>
            <a:off x="5736835" y="1654410"/>
            <a:ext cx="1296000" cy="1296000"/>
          </a:xfrm>
          <a:prstGeom prst="rect">
            <a:avLst/>
          </a:prstGeom>
          <a:noFill/>
          <a:ln>
            <a:noFill/>
          </a:ln>
        </p:spPr>
        <p:txBody>
          <a:bodyPr/>
          <a:lstStyle>
            <a:lvl1pPr marL="0" indent="0" algn="ctr">
              <a:buNone/>
              <a:defRPr/>
            </a:lvl1pPr>
          </a:lstStyle>
          <a:p>
            <a:r>
              <a:rPr lang="en-US"/>
              <a:t>Bild durch Klicken auf Symbol hinzufügen</a:t>
            </a:r>
            <a:endParaRPr lang="en-US" dirty="0"/>
          </a:p>
        </p:txBody>
      </p:sp>
      <p:sp>
        <p:nvSpPr>
          <p:cNvPr id="26" name="Oval 25">
            <a:extLst>
              <a:ext uri="{FF2B5EF4-FFF2-40B4-BE49-F238E27FC236}">
                <a16:creationId xmlns:a16="http://schemas.microsoft.com/office/drawing/2014/main" id="{18428B18-0194-301D-051B-72101E26B1DB}"/>
              </a:ext>
            </a:extLst>
          </p:cNvPr>
          <p:cNvSpPr/>
          <p:nvPr userDrawn="1"/>
        </p:nvSpPr>
        <p:spPr>
          <a:xfrm>
            <a:off x="9492195" y="1295561"/>
            <a:ext cx="2016000" cy="2016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6">
            <a:extLst>
              <a:ext uri="{FF2B5EF4-FFF2-40B4-BE49-F238E27FC236}">
                <a16:creationId xmlns:a16="http://schemas.microsoft.com/office/drawing/2014/main" id="{2631C6D3-48D2-7562-DAA7-3695C9214D41}"/>
              </a:ext>
            </a:extLst>
          </p:cNvPr>
          <p:cNvSpPr>
            <a:spLocks noGrp="1"/>
          </p:cNvSpPr>
          <p:nvPr>
            <p:ph type="pic" sz="quarter" idx="26" hasCustomPrompt="1"/>
          </p:nvPr>
        </p:nvSpPr>
        <p:spPr>
          <a:xfrm>
            <a:off x="9852235" y="1654410"/>
            <a:ext cx="1296000" cy="1296000"/>
          </a:xfrm>
          <a:prstGeom prst="rect">
            <a:avLst/>
          </a:prstGeom>
          <a:noFill/>
          <a:ln>
            <a:noFill/>
          </a:ln>
        </p:spPr>
        <p:txBody>
          <a:bodyPr/>
          <a:lstStyle>
            <a:lvl1pPr marL="0" indent="0" algn="ctr">
              <a:buNone/>
              <a:defRPr/>
            </a:lvl1pPr>
          </a:lstStyle>
          <a:p>
            <a:r>
              <a:rPr lang="en-US"/>
              <a:t>Bild durch Klicken auf Symbol hinzufügen</a:t>
            </a:r>
            <a:endParaRPr lang="en-US" dirty="0"/>
          </a:p>
        </p:txBody>
      </p:sp>
      <p:sp>
        <p:nvSpPr>
          <p:cNvPr id="28" name="Oval 27">
            <a:extLst>
              <a:ext uri="{FF2B5EF4-FFF2-40B4-BE49-F238E27FC236}">
                <a16:creationId xmlns:a16="http://schemas.microsoft.com/office/drawing/2014/main" id="{EFB1FB0A-F54B-A615-B15C-2BECD3D2A2AD}"/>
              </a:ext>
            </a:extLst>
          </p:cNvPr>
          <p:cNvSpPr/>
          <p:nvPr userDrawn="1"/>
        </p:nvSpPr>
        <p:spPr>
          <a:xfrm>
            <a:off x="1283283" y="4069204"/>
            <a:ext cx="2016000" cy="2016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Picture Placeholder 6">
            <a:extLst>
              <a:ext uri="{FF2B5EF4-FFF2-40B4-BE49-F238E27FC236}">
                <a16:creationId xmlns:a16="http://schemas.microsoft.com/office/drawing/2014/main" id="{70972E24-DA3B-DB70-F402-A6B6024B35AC}"/>
              </a:ext>
            </a:extLst>
          </p:cNvPr>
          <p:cNvSpPr>
            <a:spLocks noGrp="1"/>
          </p:cNvSpPr>
          <p:nvPr>
            <p:ph type="pic" sz="quarter" idx="27" hasCustomPrompt="1"/>
          </p:nvPr>
        </p:nvSpPr>
        <p:spPr>
          <a:xfrm>
            <a:off x="1643323" y="4428053"/>
            <a:ext cx="1296000" cy="1296000"/>
          </a:xfrm>
          <a:prstGeom prst="rect">
            <a:avLst/>
          </a:prstGeom>
          <a:noFill/>
          <a:ln>
            <a:noFill/>
          </a:ln>
        </p:spPr>
        <p:txBody>
          <a:bodyPr/>
          <a:lstStyle>
            <a:lvl1pPr marL="0" indent="0" algn="ctr">
              <a:buNone/>
              <a:defRPr/>
            </a:lvl1pPr>
          </a:lstStyle>
          <a:p>
            <a:r>
              <a:rPr lang="en-US"/>
              <a:t>Bild durch Klicken auf Symbol hinzufügen</a:t>
            </a:r>
            <a:endParaRPr lang="en-US" dirty="0"/>
          </a:p>
        </p:txBody>
      </p:sp>
      <p:sp>
        <p:nvSpPr>
          <p:cNvPr id="30" name="Oval 29">
            <a:extLst>
              <a:ext uri="{FF2B5EF4-FFF2-40B4-BE49-F238E27FC236}">
                <a16:creationId xmlns:a16="http://schemas.microsoft.com/office/drawing/2014/main" id="{7B59AFE9-8A74-7A6D-77B1-3729F250CA8D}"/>
              </a:ext>
            </a:extLst>
          </p:cNvPr>
          <p:cNvSpPr/>
          <p:nvPr userDrawn="1"/>
        </p:nvSpPr>
        <p:spPr>
          <a:xfrm>
            <a:off x="5376795" y="4069204"/>
            <a:ext cx="2016000" cy="2016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Picture Placeholder 6">
            <a:extLst>
              <a:ext uri="{FF2B5EF4-FFF2-40B4-BE49-F238E27FC236}">
                <a16:creationId xmlns:a16="http://schemas.microsoft.com/office/drawing/2014/main" id="{3FF23E04-76F9-1F93-F323-C547067BCE9B}"/>
              </a:ext>
            </a:extLst>
          </p:cNvPr>
          <p:cNvSpPr>
            <a:spLocks noGrp="1"/>
          </p:cNvSpPr>
          <p:nvPr>
            <p:ph type="pic" sz="quarter" idx="28" hasCustomPrompt="1"/>
          </p:nvPr>
        </p:nvSpPr>
        <p:spPr>
          <a:xfrm>
            <a:off x="5736835" y="4428053"/>
            <a:ext cx="1296000" cy="1296000"/>
          </a:xfrm>
          <a:prstGeom prst="rect">
            <a:avLst/>
          </a:prstGeom>
          <a:noFill/>
          <a:ln>
            <a:noFill/>
          </a:ln>
        </p:spPr>
        <p:txBody>
          <a:bodyPr/>
          <a:lstStyle>
            <a:lvl1pPr marL="0" indent="0" algn="ctr">
              <a:buNone/>
              <a:defRPr/>
            </a:lvl1pPr>
          </a:lstStyle>
          <a:p>
            <a:r>
              <a:rPr lang="en-US"/>
              <a:t>Bild durch Klicken auf Symbol hinzufügen</a:t>
            </a:r>
            <a:endParaRPr lang="en-US" dirty="0"/>
          </a:p>
        </p:txBody>
      </p:sp>
      <p:sp>
        <p:nvSpPr>
          <p:cNvPr id="32" name="Oval 31">
            <a:extLst>
              <a:ext uri="{FF2B5EF4-FFF2-40B4-BE49-F238E27FC236}">
                <a16:creationId xmlns:a16="http://schemas.microsoft.com/office/drawing/2014/main" id="{C26D13D5-9878-249F-6463-B3A2D6DA6603}"/>
              </a:ext>
            </a:extLst>
          </p:cNvPr>
          <p:cNvSpPr/>
          <p:nvPr userDrawn="1"/>
        </p:nvSpPr>
        <p:spPr>
          <a:xfrm>
            <a:off x="9492195" y="4069204"/>
            <a:ext cx="2016000" cy="2016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6">
            <a:extLst>
              <a:ext uri="{FF2B5EF4-FFF2-40B4-BE49-F238E27FC236}">
                <a16:creationId xmlns:a16="http://schemas.microsoft.com/office/drawing/2014/main" id="{68E71D1C-9C24-40B2-B07B-F5BC923D1649}"/>
              </a:ext>
            </a:extLst>
          </p:cNvPr>
          <p:cNvSpPr>
            <a:spLocks noGrp="1"/>
          </p:cNvSpPr>
          <p:nvPr>
            <p:ph type="pic" sz="quarter" idx="29" hasCustomPrompt="1"/>
          </p:nvPr>
        </p:nvSpPr>
        <p:spPr>
          <a:xfrm>
            <a:off x="9852235" y="4428053"/>
            <a:ext cx="1296000" cy="1296000"/>
          </a:xfrm>
          <a:prstGeom prst="rect">
            <a:avLst/>
          </a:prstGeom>
          <a:noFill/>
          <a:ln>
            <a:noFill/>
          </a:ln>
        </p:spPr>
        <p:txBody>
          <a:bodyPr/>
          <a:lstStyle>
            <a:lvl1pPr marL="0" indent="0" algn="ctr">
              <a:buNone/>
              <a:defRPr/>
            </a:lvl1pPr>
          </a:lstStyle>
          <a:p>
            <a:r>
              <a:rPr lang="en-US"/>
              <a:t>Bild durch Klicken auf Symbol hinzufügen</a:t>
            </a:r>
            <a:endParaRPr lang="en-US" dirty="0"/>
          </a:p>
        </p:txBody>
      </p:sp>
    </p:spTree>
    <p:extLst>
      <p:ext uri="{BB962C8B-B14F-4D97-AF65-F5344CB8AC3E}">
        <p14:creationId xmlns:p14="http://schemas.microsoft.com/office/powerpoint/2010/main" val="16712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Content -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cxnSp>
        <p:nvCxnSpPr>
          <p:cNvPr id="3" name="Gerade Verbindung 31">
            <a:extLst>
              <a:ext uri="{FF2B5EF4-FFF2-40B4-BE49-F238E27FC236}">
                <a16:creationId xmlns:a16="http://schemas.microsoft.com/office/drawing/2014/main" id="{E621B1BC-4D91-629B-ACB7-473FAC75BFA7}"/>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042A80C-4C7D-3AB5-4D21-B2C106D61F56}"/>
              </a:ext>
            </a:extLst>
          </p:cNvPr>
          <p:cNvSpPr/>
          <p:nvPr userDrawn="1"/>
        </p:nvSpPr>
        <p:spPr>
          <a:xfrm>
            <a:off x="9346011"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6" name="Textfeld 6">
            <a:extLst>
              <a:ext uri="{FF2B5EF4-FFF2-40B4-BE49-F238E27FC236}">
                <a16:creationId xmlns:a16="http://schemas.microsoft.com/office/drawing/2014/main" id="{A2B4D24D-76DC-E489-19CD-DA212D6A88E6}"/>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bg1"/>
                </a:solidFill>
              </a:rPr>
              <a:t>1</a:t>
            </a:r>
            <a:endParaRPr lang="en-US" dirty="0">
              <a:solidFill>
                <a:schemeClr val="bg1"/>
              </a:solidFill>
            </a:endParaRPr>
          </a:p>
        </p:txBody>
      </p:sp>
      <p:sp>
        <p:nvSpPr>
          <p:cNvPr id="7" name="Oval 6">
            <a:extLst>
              <a:ext uri="{FF2B5EF4-FFF2-40B4-BE49-F238E27FC236}">
                <a16:creationId xmlns:a16="http://schemas.microsoft.com/office/drawing/2014/main" id="{10E47F1F-FACE-770C-A7C2-BCB118B89AA7}"/>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9">
            <a:extLst>
              <a:ext uri="{FF2B5EF4-FFF2-40B4-BE49-F238E27FC236}">
                <a16:creationId xmlns:a16="http://schemas.microsoft.com/office/drawing/2014/main" id="{90CC8842-6388-223A-5827-937E6C080661}"/>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6DD9993A-14AD-857F-C9A8-BBBAD5AFD03A}"/>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11">
            <a:extLst>
              <a:ext uri="{FF2B5EF4-FFF2-40B4-BE49-F238E27FC236}">
                <a16:creationId xmlns:a16="http://schemas.microsoft.com/office/drawing/2014/main" id="{07921C20-ABCB-8614-2B26-B75AEA13386F}"/>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CD959C78-C501-FAA1-87AB-F5B6E625B8BC}"/>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13">
            <a:extLst>
              <a:ext uri="{FF2B5EF4-FFF2-40B4-BE49-F238E27FC236}">
                <a16:creationId xmlns:a16="http://schemas.microsoft.com/office/drawing/2014/main" id="{99BB8EEC-2A70-F5D4-326F-6843ACED3814}"/>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5A40B646-3A15-8822-1937-DA9B75BFB8FD}"/>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6">
            <a:extLst>
              <a:ext uri="{FF2B5EF4-FFF2-40B4-BE49-F238E27FC236}">
                <a16:creationId xmlns:a16="http://schemas.microsoft.com/office/drawing/2014/main" id="{F303C89E-EA87-7C06-9269-1410411F2A94}"/>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3D29CAD1-39A8-0797-DC03-3B2CAAE487BF}"/>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19">
            <a:extLst>
              <a:ext uri="{FF2B5EF4-FFF2-40B4-BE49-F238E27FC236}">
                <a16:creationId xmlns:a16="http://schemas.microsoft.com/office/drawing/2014/main" id="{DB75B3DA-C224-BF1C-1DF7-C552B6F6B730}"/>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42A8D510-B5A2-0286-1CFD-C1408434DC21}"/>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4">
            <a:extLst>
              <a:ext uri="{FF2B5EF4-FFF2-40B4-BE49-F238E27FC236}">
                <a16:creationId xmlns:a16="http://schemas.microsoft.com/office/drawing/2014/main" id="{1353EBAA-62D3-C200-3481-616A72892104}"/>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1</a:t>
            </a:r>
            <a:endParaRPr lang="en-US" sz="7200" dirty="0"/>
          </a:p>
        </p:txBody>
      </p:sp>
    </p:spTree>
    <p:extLst>
      <p:ext uri="{BB962C8B-B14F-4D97-AF65-F5344CB8AC3E}">
        <p14:creationId xmlns:p14="http://schemas.microsoft.com/office/powerpoint/2010/main" val="838651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1 - 4 field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8662" y="384313"/>
            <a:ext cx="7873978" cy="480875"/>
          </a:xfrm>
        </p:spPr>
        <p:txBody>
          <a:bodyPr/>
          <a:lstStyle>
            <a:lvl1pPr>
              <a:defRPr/>
            </a:lvl1pPr>
          </a:lstStyle>
          <a:p>
            <a:r>
              <a:rPr lang="en-US"/>
              <a:t>Mastertitelformat bearbeiten</a:t>
            </a:r>
            <a:endParaRPr lang="en-US" dirty="0"/>
          </a:p>
        </p:txBody>
      </p:sp>
      <p:sp>
        <p:nvSpPr>
          <p:cNvPr id="5" name="Slide Number Placeholder 4"/>
          <p:cNvSpPr>
            <a:spLocks noGrp="1"/>
          </p:cNvSpPr>
          <p:nvPr>
            <p:ph type="sldNum" sz="quarter" idx="12"/>
          </p:nvPr>
        </p:nvSpPr>
        <p:spPr/>
        <p:txBody>
          <a:bodyPr/>
          <a:lstStyle/>
          <a:p>
            <a:endParaRPr lang="en-US" dirty="0"/>
          </a:p>
        </p:txBody>
      </p:sp>
      <p:cxnSp>
        <p:nvCxnSpPr>
          <p:cNvPr id="3" name="Gerade Verbindung 31">
            <a:extLst>
              <a:ext uri="{FF2B5EF4-FFF2-40B4-BE49-F238E27FC236}">
                <a16:creationId xmlns:a16="http://schemas.microsoft.com/office/drawing/2014/main" id="{E621B1BC-4D91-629B-ACB7-473FAC75BFA7}"/>
              </a:ext>
            </a:extLst>
          </p:cNvPr>
          <p:cNvCxnSpPr>
            <a:cxnSpLocks/>
          </p:cNvCxnSpPr>
          <p:nvPr userDrawn="1"/>
        </p:nvCxnSpPr>
        <p:spPr>
          <a:xfrm flipH="1">
            <a:off x="9557307" y="675409"/>
            <a:ext cx="299583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042A80C-4C7D-3AB5-4D21-B2C106D61F56}"/>
              </a:ext>
            </a:extLst>
          </p:cNvPr>
          <p:cNvSpPr/>
          <p:nvPr userDrawn="1"/>
        </p:nvSpPr>
        <p:spPr>
          <a:xfrm>
            <a:off x="9346011" y="452393"/>
            <a:ext cx="414293" cy="414293"/>
          </a:xfrm>
          <a:prstGeom prst="ellipse">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6" name="Textfeld 6">
            <a:extLst>
              <a:ext uri="{FF2B5EF4-FFF2-40B4-BE49-F238E27FC236}">
                <a16:creationId xmlns:a16="http://schemas.microsoft.com/office/drawing/2014/main" id="{A2B4D24D-76DC-E489-19CD-DA212D6A88E6}"/>
              </a:ext>
            </a:extLst>
          </p:cNvPr>
          <p:cNvSpPr txBox="1"/>
          <p:nvPr userDrawn="1"/>
        </p:nvSpPr>
        <p:spPr>
          <a:xfrm flipH="1">
            <a:off x="9345856" y="533206"/>
            <a:ext cx="414294" cy="319647"/>
          </a:xfrm>
          <a:prstGeom prst="rect">
            <a:avLst/>
          </a:prstGeom>
          <a:noFill/>
        </p:spPr>
        <p:txBody>
          <a:bodyPr wrap="none" lIns="0" tIns="0" rIns="0" bIns="0" rtlCol="0">
            <a:noAutofit/>
          </a:bodyPr>
          <a:lstStyle/>
          <a:p>
            <a:pPr algn="ctr"/>
            <a:r>
              <a:rPr lang="en-US">
                <a:solidFill>
                  <a:schemeClr val="bg1"/>
                </a:solidFill>
              </a:rPr>
              <a:t>1</a:t>
            </a:r>
            <a:endParaRPr lang="en-US" dirty="0">
              <a:solidFill>
                <a:schemeClr val="bg1"/>
              </a:solidFill>
            </a:endParaRPr>
          </a:p>
        </p:txBody>
      </p:sp>
      <p:sp>
        <p:nvSpPr>
          <p:cNvPr id="7" name="Oval 6">
            <a:extLst>
              <a:ext uri="{FF2B5EF4-FFF2-40B4-BE49-F238E27FC236}">
                <a16:creationId xmlns:a16="http://schemas.microsoft.com/office/drawing/2014/main" id="{10E47F1F-FACE-770C-A7C2-BCB118B89AA7}"/>
              </a:ext>
            </a:extLst>
          </p:cNvPr>
          <p:cNvSpPr/>
          <p:nvPr userDrawn="1"/>
        </p:nvSpPr>
        <p:spPr>
          <a:xfrm>
            <a:off x="9853816"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8" name="Textfeld 9">
            <a:extLst>
              <a:ext uri="{FF2B5EF4-FFF2-40B4-BE49-F238E27FC236}">
                <a16:creationId xmlns:a16="http://schemas.microsoft.com/office/drawing/2014/main" id="{90CC8842-6388-223A-5827-937E6C080661}"/>
              </a:ext>
            </a:extLst>
          </p:cNvPr>
          <p:cNvSpPr txBox="1"/>
          <p:nvPr userDrawn="1"/>
        </p:nvSpPr>
        <p:spPr>
          <a:xfrm flipH="1">
            <a:off x="9853660" y="533206"/>
            <a:ext cx="409925" cy="319647"/>
          </a:xfrm>
          <a:prstGeom prst="rect">
            <a:avLst/>
          </a:prstGeom>
          <a:noFill/>
        </p:spPr>
        <p:txBody>
          <a:bodyPr wrap="none" lIns="0" tIns="0" rIns="0" bIns="0" rtlCol="0">
            <a:noAutofit/>
          </a:bodyPr>
          <a:lstStyle/>
          <a:p>
            <a:pPr algn="ctr"/>
            <a:r>
              <a:rPr lang="en-US"/>
              <a:t>2</a:t>
            </a:r>
            <a:endParaRPr lang="en-US" dirty="0"/>
          </a:p>
        </p:txBody>
      </p:sp>
      <p:sp>
        <p:nvSpPr>
          <p:cNvPr id="9" name="Oval 8">
            <a:extLst>
              <a:ext uri="{FF2B5EF4-FFF2-40B4-BE49-F238E27FC236}">
                <a16:creationId xmlns:a16="http://schemas.microsoft.com/office/drawing/2014/main" id="{6DD9993A-14AD-857F-C9A8-BBBAD5AFD03A}"/>
              </a:ext>
            </a:extLst>
          </p:cNvPr>
          <p:cNvSpPr/>
          <p:nvPr userDrawn="1"/>
        </p:nvSpPr>
        <p:spPr>
          <a:xfrm>
            <a:off x="103614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11">
            <a:extLst>
              <a:ext uri="{FF2B5EF4-FFF2-40B4-BE49-F238E27FC236}">
                <a16:creationId xmlns:a16="http://schemas.microsoft.com/office/drawing/2014/main" id="{07921C20-ABCB-8614-2B26-B75AEA13386F}"/>
              </a:ext>
            </a:extLst>
          </p:cNvPr>
          <p:cNvSpPr txBox="1"/>
          <p:nvPr userDrawn="1"/>
        </p:nvSpPr>
        <p:spPr>
          <a:xfrm flipH="1">
            <a:off x="10361465" y="533206"/>
            <a:ext cx="414141"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sp>
        <p:nvSpPr>
          <p:cNvPr id="11" name="Oval 10">
            <a:extLst>
              <a:ext uri="{FF2B5EF4-FFF2-40B4-BE49-F238E27FC236}">
                <a16:creationId xmlns:a16="http://schemas.microsoft.com/office/drawing/2014/main" id="{CD959C78-C501-FAA1-87AB-F5B6E625B8BC}"/>
              </a:ext>
            </a:extLst>
          </p:cNvPr>
          <p:cNvSpPr/>
          <p:nvPr userDrawn="1"/>
        </p:nvSpPr>
        <p:spPr>
          <a:xfrm>
            <a:off x="108691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feld 13">
            <a:extLst>
              <a:ext uri="{FF2B5EF4-FFF2-40B4-BE49-F238E27FC236}">
                <a16:creationId xmlns:a16="http://schemas.microsoft.com/office/drawing/2014/main" id="{99BB8EEC-2A70-F5D4-326F-6843ACED3814}"/>
              </a:ext>
            </a:extLst>
          </p:cNvPr>
          <p:cNvSpPr txBox="1"/>
          <p:nvPr userDrawn="1"/>
        </p:nvSpPr>
        <p:spPr>
          <a:xfrm flipH="1">
            <a:off x="10869116" y="533206"/>
            <a:ext cx="414293" cy="319647"/>
          </a:xfrm>
          <a:prstGeom prst="rect">
            <a:avLst/>
          </a:prstGeom>
          <a:noFill/>
        </p:spPr>
        <p:txBody>
          <a:bodyPr wrap="none" lIns="0" tIns="0" rIns="0" bIns="0" rtlCol="0">
            <a:noAutofit/>
          </a:bodyPr>
          <a:lstStyle/>
          <a:p>
            <a:pPr algn="ctr"/>
            <a:r>
              <a:rPr lang="en-US"/>
              <a:t>4</a:t>
            </a:r>
            <a:endParaRPr lang="en-US" dirty="0"/>
          </a:p>
        </p:txBody>
      </p:sp>
      <p:sp>
        <p:nvSpPr>
          <p:cNvPr id="13" name="Oval 12">
            <a:extLst>
              <a:ext uri="{FF2B5EF4-FFF2-40B4-BE49-F238E27FC236}">
                <a16:creationId xmlns:a16="http://schemas.microsoft.com/office/drawing/2014/main" id="{5A40B646-3A15-8822-1937-DA9B75BFB8FD}"/>
              </a:ext>
            </a:extLst>
          </p:cNvPr>
          <p:cNvSpPr/>
          <p:nvPr userDrawn="1"/>
        </p:nvSpPr>
        <p:spPr>
          <a:xfrm>
            <a:off x="11376767"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6">
            <a:extLst>
              <a:ext uri="{FF2B5EF4-FFF2-40B4-BE49-F238E27FC236}">
                <a16:creationId xmlns:a16="http://schemas.microsoft.com/office/drawing/2014/main" id="{F303C89E-EA87-7C06-9269-1410411F2A94}"/>
              </a:ext>
            </a:extLst>
          </p:cNvPr>
          <p:cNvSpPr txBox="1"/>
          <p:nvPr userDrawn="1"/>
        </p:nvSpPr>
        <p:spPr>
          <a:xfrm flipH="1">
            <a:off x="11384044" y="533206"/>
            <a:ext cx="407016"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sp>
        <p:nvSpPr>
          <p:cNvPr id="15" name="Oval 14">
            <a:extLst>
              <a:ext uri="{FF2B5EF4-FFF2-40B4-BE49-F238E27FC236}">
                <a16:creationId xmlns:a16="http://schemas.microsoft.com/office/drawing/2014/main" id="{3D29CAD1-39A8-0797-DC03-3B2CAAE487BF}"/>
              </a:ext>
            </a:extLst>
          </p:cNvPr>
          <p:cNvSpPr/>
          <p:nvPr userDrawn="1"/>
        </p:nvSpPr>
        <p:spPr>
          <a:xfrm>
            <a:off x="11884418"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19">
            <a:extLst>
              <a:ext uri="{FF2B5EF4-FFF2-40B4-BE49-F238E27FC236}">
                <a16:creationId xmlns:a16="http://schemas.microsoft.com/office/drawing/2014/main" id="{DB75B3DA-C224-BF1C-1DF7-C552B6F6B730}"/>
              </a:ext>
            </a:extLst>
          </p:cNvPr>
          <p:cNvSpPr txBox="1"/>
          <p:nvPr userDrawn="1"/>
        </p:nvSpPr>
        <p:spPr>
          <a:xfrm flipH="1">
            <a:off x="11884416" y="533206"/>
            <a:ext cx="407015"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sp>
        <p:nvSpPr>
          <p:cNvPr id="17" name="Oval 16">
            <a:extLst>
              <a:ext uri="{FF2B5EF4-FFF2-40B4-BE49-F238E27FC236}">
                <a16:creationId xmlns:a16="http://schemas.microsoft.com/office/drawing/2014/main" id="{42A8D510-B5A2-0286-1CFD-C1408434DC21}"/>
              </a:ext>
            </a:extLst>
          </p:cNvPr>
          <p:cNvSpPr/>
          <p:nvPr userDrawn="1"/>
        </p:nvSpPr>
        <p:spPr>
          <a:xfrm>
            <a:off x="12392070" y="452393"/>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feld 34">
            <a:extLst>
              <a:ext uri="{FF2B5EF4-FFF2-40B4-BE49-F238E27FC236}">
                <a16:creationId xmlns:a16="http://schemas.microsoft.com/office/drawing/2014/main" id="{1353EBAA-62D3-C200-3481-616A72892104}"/>
              </a:ext>
            </a:extLst>
          </p:cNvPr>
          <p:cNvSpPr txBox="1"/>
          <p:nvPr userDrawn="1"/>
        </p:nvSpPr>
        <p:spPr>
          <a:xfrm flipH="1">
            <a:off x="12392069" y="533206"/>
            <a:ext cx="414292"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sp>
        <p:nvSpPr>
          <p:cNvPr id="19" name="Titel 2">
            <a:extLst>
              <a:ext uri="{FF2B5EF4-FFF2-40B4-BE49-F238E27FC236}">
                <a16:creationId xmlns:a16="http://schemas.microsoft.com/office/drawing/2014/main" id="{B20F5F15-EAD8-2F71-5880-F79DE2694A98}"/>
              </a:ext>
            </a:extLst>
          </p:cNvPr>
          <p:cNvSpPr txBox="1">
            <a:spLocks/>
          </p:cNvSpPr>
          <p:nvPr userDrawn="1"/>
        </p:nvSpPr>
        <p:spPr>
          <a:xfrm>
            <a:off x="554441" y="121936"/>
            <a:ext cx="656944" cy="1125144"/>
          </a:xfrm>
          <a:prstGeom prst="rect">
            <a:avLst/>
          </a:prstGeom>
        </p:spPr>
        <p:txBody>
          <a:bodyPr vert="horz" lIns="0" tIns="0" rIns="0" bIns="0" rtlCol="0" anchor="b" anchorCtr="0">
            <a:normAutofit/>
          </a:bodyPr>
          <a:lstStyle>
            <a:lvl1pPr algn="l" defTabSz="1005453" rtl="0" eaLnBrk="1" latinLnBrk="0" hangingPunct="1">
              <a:lnSpc>
                <a:spcPts val="3199"/>
              </a:lnSpc>
              <a:spcBef>
                <a:spcPct val="0"/>
              </a:spcBef>
              <a:buNone/>
              <a:defRPr sz="3200" kern="1200">
                <a:solidFill>
                  <a:schemeClr val="tx1"/>
                </a:solidFill>
                <a:latin typeface="Frutiger 45 Light"/>
                <a:ea typeface="+mj-ea"/>
                <a:cs typeface="+mj-cs"/>
              </a:defRPr>
            </a:lvl1pPr>
          </a:lstStyle>
          <a:p>
            <a:pPr fontAlgn="auto">
              <a:lnSpc>
                <a:spcPts val="2800"/>
              </a:lnSpc>
              <a:spcAft>
                <a:spcPts val="0"/>
              </a:spcAft>
            </a:pPr>
            <a:r>
              <a:rPr lang="en-US" sz="7200"/>
              <a:t>1</a:t>
            </a:r>
            <a:endParaRPr lang="en-US" sz="7200" dirty="0"/>
          </a:p>
        </p:txBody>
      </p:sp>
      <p:sp>
        <p:nvSpPr>
          <p:cNvPr id="24" name="Text Placeholder 23">
            <a:extLst>
              <a:ext uri="{FF2B5EF4-FFF2-40B4-BE49-F238E27FC236}">
                <a16:creationId xmlns:a16="http://schemas.microsoft.com/office/drawing/2014/main" id="{99A576C8-1DDC-FEE0-A140-802266B86C1C}"/>
              </a:ext>
            </a:extLst>
          </p:cNvPr>
          <p:cNvSpPr>
            <a:spLocks noGrp="1"/>
          </p:cNvSpPr>
          <p:nvPr>
            <p:ph type="body" sz="quarter" idx="13" hasCustomPrompt="1"/>
          </p:nvPr>
        </p:nvSpPr>
        <p:spPr>
          <a:xfrm>
            <a:off x="598488" y="2232025"/>
            <a:ext cx="5976937" cy="2052638"/>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5" name="Text Placeholder 23">
            <a:extLst>
              <a:ext uri="{FF2B5EF4-FFF2-40B4-BE49-F238E27FC236}">
                <a16:creationId xmlns:a16="http://schemas.microsoft.com/office/drawing/2014/main" id="{797F31B8-1C07-6D69-827D-93BC7DBF2F73}"/>
              </a:ext>
            </a:extLst>
          </p:cNvPr>
          <p:cNvSpPr>
            <a:spLocks noGrp="1"/>
          </p:cNvSpPr>
          <p:nvPr>
            <p:ph type="body" sz="quarter" idx="14" hasCustomPrompt="1"/>
          </p:nvPr>
        </p:nvSpPr>
        <p:spPr>
          <a:xfrm>
            <a:off x="598488" y="1943633"/>
            <a:ext cx="5976937"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27" name="Straight Connector 26">
            <a:extLst>
              <a:ext uri="{FF2B5EF4-FFF2-40B4-BE49-F238E27FC236}">
                <a16:creationId xmlns:a16="http://schemas.microsoft.com/office/drawing/2014/main" id="{985223BA-123F-2112-EA34-98B3CF5A196E}"/>
              </a:ext>
            </a:extLst>
          </p:cNvPr>
          <p:cNvCxnSpPr/>
          <p:nvPr userDrawn="1"/>
        </p:nvCxnSpPr>
        <p:spPr>
          <a:xfrm>
            <a:off x="598488" y="2159657"/>
            <a:ext cx="59769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Text Placeholder 23">
            <a:extLst>
              <a:ext uri="{FF2B5EF4-FFF2-40B4-BE49-F238E27FC236}">
                <a16:creationId xmlns:a16="http://schemas.microsoft.com/office/drawing/2014/main" id="{CBCDD306-2CDD-1182-BDBA-0C22B2A40508}"/>
              </a:ext>
            </a:extLst>
          </p:cNvPr>
          <p:cNvSpPr>
            <a:spLocks noGrp="1"/>
          </p:cNvSpPr>
          <p:nvPr>
            <p:ph type="body" sz="quarter" idx="15" hasCustomPrompt="1"/>
          </p:nvPr>
        </p:nvSpPr>
        <p:spPr>
          <a:xfrm>
            <a:off x="6863630" y="2232025"/>
            <a:ext cx="5976937" cy="2052638"/>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29" name="Text Placeholder 23">
            <a:extLst>
              <a:ext uri="{FF2B5EF4-FFF2-40B4-BE49-F238E27FC236}">
                <a16:creationId xmlns:a16="http://schemas.microsoft.com/office/drawing/2014/main" id="{6690F5D8-BE0B-FD4A-3268-EC09DD2BDC9D}"/>
              </a:ext>
            </a:extLst>
          </p:cNvPr>
          <p:cNvSpPr>
            <a:spLocks noGrp="1"/>
          </p:cNvSpPr>
          <p:nvPr>
            <p:ph type="body" sz="quarter" idx="16" hasCustomPrompt="1"/>
          </p:nvPr>
        </p:nvSpPr>
        <p:spPr>
          <a:xfrm>
            <a:off x="6863630" y="1943633"/>
            <a:ext cx="5976937"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0" name="Straight Connector 29">
            <a:extLst>
              <a:ext uri="{FF2B5EF4-FFF2-40B4-BE49-F238E27FC236}">
                <a16:creationId xmlns:a16="http://schemas.microsoft.com/office/drawing/2014/main" id="{B920240A-14DF-AFB1-6CFF-209BABC28F23}"/>
              </a:ext>
            </a:extLst>
          </p:cNvPr>
          <p:cNvCxnSpPr/>
          <p:nvPr userDrawn="1"/>
        </p:nvCxnSpPr>
        <p:spPr>
          <a:xfrm>
            <a:off x="6863630" y="2159657"/>
            <a:ext cx="59769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ext Placeholder 23">
            <a:extLst>
              <a:ext uri="{FF2B5EF4-FFF2-40B4-BE49-F238E27FC236}">
                <a16:creationId xmlns:a16="http://schemas.microsoft.com/office/drawing/2014/main" id="{817F6015-5601-6C4C-456B-3488022AA878}"/>
              </a:ext>
            </a:extLst>
          </p:cNvPr>
          <p:cNvSpPr>
            <a:spLocks noGrp="1"/>
          </p:cNvSpPr>
          <p:nvPr>
            <p:ph type="body" sz="quarter" idx="17" hasCustomPrompt="1"/>
          </p:nvPr>
        </p:nvSpPr>
        <p:spPr>
          <a:xfrm>
            <a:off x="598488" y="4681005"/>
            <a:ext cx="5976937" cy="2052638"/>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32" name="Text Placeholder 23">
            <a:extLst>
              <a:ext uri="{FF2B5EF4-FFF2-40B4-BE49-F238E27FC236}">
                <a16:creationId xmlns:a16="http://schemas.microsoft.com/office/drawing/2014/main" id="{4104A8E7-8A00-B701-CDB0-823CE4B1C0D9}"/>
              </a:ext>
            </a:extLst>
          </p:cNvPr>
          <p:cNvSpPr>
            <a:spLocks noGrp="1"/>
          </p:cNvSpPr>
          <p:nvPr>
            <p:ph type="body" sz="quarter" idx="18" hasCustomPrompt="1"/>
          </p:nvPr>
        </p:nvSpPr>
        <p:spPr>
          <a:xfrm>
            <a:off x="598488" y="4392613"/>
            <a:ext cx="5976937"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3" name="Straight Connector 32">
            <a:extLst>
              <a:ext uri="{FF2B5EF4-FFF2-40B4-BE49-F238E27FC236}">
                <a16:creationId xmlns:a16="http://schemas.microsoft.com/office/drawing/2014/main" id="{2A79DADC-7A4F-9457-7D46-4FAF710DA7A8}"/>
              </a:ext>
            </a:extLst>
          </p:cNvPr>
          <p:cNvCxnSpPr/>
          <p:nvPr userDrawn="1"/>
        </p:nvCxnSpPr>
        <p:spPr>
          <a:xfrm>
            <a:off x="598488" y="4608637"/>
            <a:ext cx="59769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 Placeholder 23">
            <a:extLst>
              <a:ext uri="{FF2B5EF4-FFF2-40B4-BE49-F238E27FC236}">
                <a16:creationId xmlns:a16="http://schemas.microsoft.com/office/drawing/2014/main" id="{359554DA-B3B5-B495-9C98-FA0CF7D46BBE}"/>
              </a:ext>
            </a:extLst>
          </p:cNvPr>
          <p:cNvSpPr>
            <a:spLocks noGrp="1"/>
          </p:cNvSpPr>
          <p:nvPr>
            <p:ph type="body" sz="quarter" idx="19" hasCustomPrompt="1"/>
          </p:nvPr>
        </p:nvSpPr>
        <p:spPr>
          <a:xfrm>
            <a:off x="6863630" y="4681005"/>
            <a:ext cx="5976937" cy="2052638"/>
          </a:xfrm>
        </p:spPr>
        <p:txBody>
          <a:bodyPr/>
          <a:lstStyle>
            <a:lvl1pPr marL="0" indent="0">
              <a:spcBef>
                <a:spcPts val="300"/>
              </a:spcBef>
              <a:buNone/>
              <a:defRPr sz="1100"/>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35" name="Text Placeholder 23">
            <a:extLst>
              <a:ext uri="{FF2B5EF4-FFF2-40B4-BE49-F238E27FC236}">
                <a16:creationId xmlns:a16="http://schemas.microsoft.com/office/drawing/2014/main" id="{340BBAB8-C544-49A3-1289-9A0050F69F33}"/>
              </a:ext>
            </a:extLst>
          </p:cNvPr>
          <p:cNvSpPr>
            <a:spLocks noGrp="1"/>
          </p:cNvSpPr>
          <p:nvPr>
            <p:ph type="body" sz="quarter" idx="20" hasCustomPrompt="1"/>
          </p:nvPr>
        </p:nvSpPr>
        <p:spPr>
          <a:xfrm>
            <a:off x="6863630" y="4392613"/>
            <a:ext cx="5976937" cy="180020"/>
          </a:xfrm>
        </p:spPr>
        <p:txBody>
          <a:bodyPr/>
          <a:lstStyle>
            <a:lvl1pPr marL="0" indent="0">
              <a:spcBef>
                <a:spcPts val="300"/>
              </a:spcBef>
              <a:buNone/>
              <a:defRPr sz="1100" b="1">
                <a:latin typeface="Frutiger 55" pitchFamily="50" charset="0"/>
              </a:defRPr>
            </a:lvl1pPr>
            <a:lvl2pPr marL="87313" indent="-84138">
              <a:spcBef>
                <a:spcPts val="300"/>
              </a:spcBef>
              <a:defRPr sz="1100"/>
            </a:lvl2pPr>
            <a:lvl3pPr marL="179388" indent="-90488">
              <a:spcBef>
                <a:spcPts val="300"/>
              </a:spcBef>
              <a:defRPr sz="1100"/>
            </a:lvl3pPr>
            <a:lvl4pPr marL="268288" indent="-88900">
              <a:spcBef>
                <a:spcPts val="300"/>
              </a:spcBef>
              <a:defRPr sz="1100"/>
            </a:lvl4pPr>
            <a:lvl5pPr marL="360363" indent="-92075">
              <a:spcBef>
                <a:spcPts val="300"/>
              </a:spcBef>
              <a:defRPr sz="1100"/>
            </a:lvl5pPr>
          </a:lstStyle>
          <a:p>
            <a:pPr lvl="0"/>
            <a:r>
              <a:rPr lang="en-US"/>
              <a:t>Title</a:t>
            </a:r>
            <a:endParaRPr lang="en-US" dirty="0"/>
          </a:p>
        </p:txBody>
      </p:sp>
      <p:cxnSp>
        <p:nvCxnSpPr>
          <p:cNvPr id="36" name="Straight Connector 35">
            <a:extLst>
              <a:ext uri="{FF2B5EF4-FFF2-40B4-BE49-F238E27FC236}">
                <a16:creationId xmlns:a16="http://schemas.microsoft.com/office/drawing/2014/main" id="{1B5B96A6-7976-F5D8-8A35-846B06797328}"/>
              </a:ext>
            </a:extLst>
          </p:cNvPr>
          <p:cNvCxnSpPr/>
          <p:nvPr userDrawn="1"/>
        </p:nvCxnSpPr>
        <p:spPr>
          <a:xfrm>
            <a:off x="6863630" y="4608637"/>
            <a:ext cx="59769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121269"/>
      </p:ext>
    </p:extLst>
  </p:cSld>
  <p:clrMapOvr>
    <a:masterClrMapping/>
  </p:clrMapOvr>
  <p:extLst>
    <p:ext uri="{DCECCB84-F9BA-43D5-87BE-67443E8EF086}">
      <p15:sldGuideLst xmlns:p15="http://schemas.microsoft.com/office/powerpoint/2012/main">
        <p15:guide id="1" pos="4142" userDrawn="1">
          <p15:clr>
            <a:srgbClr val="FBAE40"/>
          </p15:clr>
        </p15:guide>
        <p15:guide id="2" pos="432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8488" y="384313"/>
            <a:ext cx="12242079" cy="480875"/>
          </a:xfrm>
          <a:prstGeom prst="rect">
            <a:avLst/>
          </a:prstGeom>
        </p:spPr>
        <p:txBody>
          <a:bodyPr vert="horz" lIns="0" tIns="0" rIns="0" bIns="0" rtlCol="0" anchor="t">
            <a:noAutofit/>
          </a:bodyPr>
          <a:lstStyle/>
          <a:p>
            <a:r>
              <a:rPr lang="en-US"/>
              <a:t>Mastertitelformat bearbeiten</a:t>
            </a:r>
            <a:endParaRPr lang="en-US" dirty="0"/>
          </a:p>
        </p:txBody>
      </p:sp>
      <p:sp>
        <p:nvSpPr>
          <p:cNvPr id="3" name="Text Placeholder 2"/>
          <p:cNvSpPr>
            <a:spLocks noGrp="1"/>
          </p:cNvSpPr>
          <p:nvPr>
            <p:ph type="body" idx="1"/>
          </p:nvPr>
        </p:nvSpPr>
        <p:spPr>
          <a:xfrm>
            <a:off x="598488" y="1512888"/>
            <a:ext cx="12242800" cy="4787900"/>
          </a:xfrm>
          <a:prstGeom prst="rect">
            <a:avLst/>
          </a:prstGeom>
        </p:spPr>
        <p:txBody>
          <a:bodyPr vert="horz" lIns="0" tIns="0" rIns="0" bIns="0" rtlCol="0">
            <a:noAutofit/>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6" name="Slide Number Placeholder 5"/>
          <p:cNvSpPr>
            <a:spLocks noGrp="1"/>
          </p:cNvSpPr>
          <p:nvPr>
            <p:ph type="sldNum" sz="quarter" idx="4"/>
          </p:nvPr>
        </p:nvSpPr>
        <p:spPr>
          <a:xfrm>
            <a:off x="9816618" y="7092225"/>
            <a:ext cx="3023949" cy="180000"/>
          </a:xfrm>
          <a:prstGeom prst="rect">
            <a:avLst/>
          </a:prstGeom>
        </p:spPr>
        <p:txBody>
          <a:bodyPr vert="horz" lIns="0" tIns="0" rIns="0" bIns="0" rtlCol="0" anchor="ctr">
            <a:noAutofit/>
          </a:bodyPr>
          <a:lstStyle>
            <a:lvl1pPr algn="r">
              <a:defRPr sz="1200">
                <a:solidFill>
                  <a:schemeClr val="tx1"/>
                </a:solidFill>
                <a:latin typeface="Frutiger 55" pitchFamily="50" charset="0"/>
              </a:defRPr>
            </a:lvl1pPr>
          </a:lstStyle>
          <a:p>
            <a:endParaRPr lang="en-US" dirty="0"/>
          </a:p>
        </p:txBody>
      </p:sp>
      <p:pic>
        <p:nvPicPr>
          <p:cNvPr id="7" name="Grafik 4">
            <a:extLst>
              <a:ext uri="{FF2B5EF4-FFF2-40B4-BE49-F238E27FC236}">
                <a16:creationId xmlns:a16="http://schemas.microsoft.com/office/drawing/2014/main" id="{C6A818EF-5E0C-DCF9-93AC-F770649C6B14}"/>
              </a:ext>
            </a:extLst>
          </p:cNvPr>
          <p:cNvPicPr>
            <a:picLocks noChangeAspect="1"/>
          </p:cNvPicPr>
          <p:nvPr userDrawn="1">
            <p:custDataLst>
              <p:tags r:id="rId34"/>
            </p:custDataLst>
          </p:nvPr>
        </p:nvPicPr>
        <p:blipFill>
          <a:blip r:embed="rId35" cstate="screen">
            <a:extLst>
              <a:ext uri="{28A0092B-C50C-407E-A947-70E740481C1C}">
                <a14:useLocalDpi xmlns:a14="http://schemas.microsoft.com/office/drawing/2010/main"/>
              </a:ext>
            </a:extLst>
          </a:blip>
          <a:stretch>
            <a:fillRect/>
          </a:stretch>
        </p:blipFill>
        <p:spPr>
          <a:xfrm>
            <a:off x="557785" y="6989764"/>
            <a:ext cx="870776" cy="318248"/>
          </a:xfrm>
          <a:prstGeom prst="rect">
            <a:avLst/>
          </a:prstGeom>
        </p:spPr>
      </p:pic>
      <p:sp>
        <p:nvSpPr>
          <p:cNvPr id="8" name="Date Placeholder 7">
            <a:extLst>
              <a:ext uri="{FF2B5EF4-FFF2-40B4-BE49-F238E27FC236}">
                <a16:creationId xmlns:a16="http://schemas.microsoft.com/office/drawing/2014/main" id="{3CFCD6C3-3D16-A075-4211-7BC80859D6B0}"/>
              </a:ext>
            </a:extLst>
          </p:cNvPr>
          <p:cNvSpPr>
            <a:spLocks noGrp="1"/>
          </p:cNvSpPr>
          <p:nvPr>
            <p:ph type="dt" sz="half" idx="2"/>
          </p:nvPr>
        </p:nvSpPr>
        <p:spPr>
          <a:xfrm>
            <a:off x="599207" y="7092225"/>
            <a:ext cx="3024188" cy="180000"/>
          </a:xfrm>
          <a:prstGeom prst="rect">
            <a:avLst/>
          </a:prstGeom>
        </p:spPr>
        <p:txBody>
          <a:bodyPr vert="horz" lIns="0" tIns="0" rIns="0" bIns="0" rtlCol="0" anchor="ctr"/>
          <a:lstStyle>
            <a:lvl1pPr algn="l">
              <a:defRPr sz="1200">
                <a:solidFill>
                  <a:schemeClr val="bg1"/>
                </a:solidFill>
              </a:defRPr>
            </a:lvl1pPr>
          </a:lstStyle>
          <a:p>
            <a:endParaRPr lang="en-US" dirty="0"/>
          </a:p>
        </p:txBody>
      </p:sp>
    </p:spTree>
    <p:extLst>
      <p:ext uri="{BB962C8B-B14F-4D97-AF65-F5344CB8AC3E}">
        <p14:creationId xmlns:p14="http://schemas.microsoft.com/office/powerpoint/2010/main" val="230414650"/>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3" r:id="rId3"/>
    <p:sldLayoutId id="2147483669" r:id="rId4"/>
    <p:sldLayoutId id="2147483666" r:id="rId5"/>
    <p:sldLayoutId id="2147483686" r:id="rId6"/>
    <p:sldLayoutId id="2147483685" r:id="rId7"/>
    <p:sldLayoutId id="2147483670" r:id="rId8"/>
    <p:sldLayoutId id="2147483683" r:id="rId9"/>
    <p:sldLayoutId id="2147483684" r:id="rId10"/>
    <p:sldLayoutId id="2147483671" r:id="rId11"/>
    <p:sldLayoutId id="2147483687" r:id="rId12"/>
    <p:sldLayoutId id="2147483688" r:id="rId13"/>
    <p:sldLayoutId id="2147483682" r:id="rId14"/>
    <p:sldLayoutId id="2147483672" r:id="rId15"/>
    <p:sldLayoutId id="2147483681" r:id="rId16"/>
    <p:sldLayoutId id="2147483689" r:id="rId17"/>
    <p:sldLayoutId id="2147483690" r:id="rId18"/>
    <p:sldLayoutId id="2147483673" r:id="rId19"/>
    <p:sldLayoutId id="2147483680" r:id="rId20"/>
    <p:sldLayoutId id="2147483691" r:id="rId21"/>
    <p:sldLayoutId id="2147483692" r:id="rId22"/>
    <p:sldLayoutId id="2147483674" r:id="rId23"/>
    <p:sldLayoutId id="2147483679" r:id="rId24"/>
    <p:sldLayoutId id="2147483675" r:id="rId25"/>
    <p:sldLayoutId id="2147483678" r:id="rId26"/>
    <p:sldLayoutId id="2147483676" r:id="rId27"/>
    <p:sldLayoutId id="2147483677" r:id="rId28"/>
    <p:sldLayoutId id="2147483667" r:id="rId29"/>
    <p:sldLayoutId id="2147483693" r:id="rId30"/>
    <p:sldLayoutId id="2147483694" r:id="rId31"/>
    <p:sldLayoutId id="2147483695" r:id="rId32"/>
  </p:sldLayoutIdLst>
  <p:hf hdr="0" dt="0"/>
  <p:txStyles>
    <p:titleStyle>
      <a:lvl1pPr algn="l" defTabSz="1007943"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180000" indent="-180000" algn="l" defTabSz="1007943"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1pPr>
      <a:lvl2pPr marL="357188" indent="-176213" algn="l" defTabSz="1007943"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38163" indent="-180975" algn="l" defTabSz="1007943"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15963" indent="-177800" algn="l" defTabSz="1007943"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896938" indent="-180975" algn="l" defTabSz="1007943"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45" userDrawn="1">
          <p15:clr>
            <a:srgbClr val="F26B43"/>
          </p15:clr>
        </p15:guide>
        <p15:guide id="2" pos="377" userDrawn="1">
          <p15:clr>
            <a:srgbClr val="F26B43"/>
          </p15:clr>
        </p15:guide>
        <p15:guide id="3" pos="8089" userDrawn="1">
          <p15:clr>
            <a:srgbClr val="F26B43"/>
          </p15:clr>
        </p15:guide>
        <p15:guide id="4" orient="horz" pos="431" userDrawn="1">
          <p15:clr>
            <a:srgbClr val="F26B43"/>
          </p15:clr>
        </p15:guide>
        <p15:guide id="5" orient="horz" pos="657" userDrawn="1">
          <p15:clr>
            <a:srgbClr val="F26B43"/>
          </p15:clr>
        </p15:guide>
        <p15:guide id="6" orient="horz" pos="953" userDrawn="1">
          <p15:clr>
            <a:srgbClr val="F26B43"/>
          </p15:clr>
        </p15:guide>
        <p15:guide id="7" orient="horz" pos="2767" userDrawn="1">
          <p15:clr>
            <a:srgbClr val="F26B43"/>
          </p15:clr>
        </p15:guide>
        <p15:guide id="8" orient="horz" pos="3969" userDrawn="1">
          <p15:clr>
            <a:srgbClr val="F26B43"/>
          </p15:clr>
        </p15:guide>
        <p15:guide id="9" orient="horz" pos="4173" userDrawn="1">
          <p15:clr>
            <a:srgbClr val="F26B43"/>
          </p15:clr>
        </p15:guide>
        <p15:guide id="10" orient="horz" pos="45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tags" Target="../tags/tag5.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tags" Target="../tags/tag4.xml"/><Relationship Id="rId16" Type="http://schemas.openxmlformats.org/officeDocument/2006/relationships/image" Target="../media/image22.svg"/><Relationship Id="rId1" Type="http://schemas.openxmlformats.org/officeDocument/2006/relationships/tags" Target="../tags/tag3.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slideLayout" Target="../slideLayouts/slideLayout7.xml"/><Relationship Id="rId9" Type="http://schemas.openxmlformats.org/officeDocument/2006/relationships/image" Target="../media/image15.png"/><Relationship Id="rId14" Type="http://schemas.openxmlformats.org/officeDocument/2006/relationships/image" Target="../media/image20.svg"/></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50.svg"/><Relationship Id="rId5" Type="http://schemas.openxmlformats.org/officeDocument/2006/relationships/tags" Target="../tags/tag10.xml"/><Relationship Id="rId10" Type="http://schemas.openxmlformats.org/officeDocument/2006/relationships/image" Target="../media/image49.png"/><Relationship Id="rId4" Type="http://schemas.openxmlformats.org/officeDocument/2006/relationships/tags" Target="../tags/tag9.xml"/><Relationship Id="rId9"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58.png"/><Relationship Id="rId18" Type="http://schemas.openxmlformats.org/officeDocument/2006/relationships/image" Target="../media/image63.bin"/><Relationship Id="rId3" Type="http://schemas.openxmlformats.org/officeDocument/2006/relationships/tags" Target="../tags/tag15.xml"/><Relationship Id="rId21" Type="http://schemas.openxmlformats.org/officeDocument/2006/relationships/image" Target="../media/image66.png"/><Relationship Id="rId7" Type="http://schemas.openxmlformats.org/officeDocument/2006/relationships/tags" Target="../tags/tag19.xml"/><Relationship Id="rId12" Type="http://schemas.openxmlformats.org/officeDocument/2006/relationships/hyperlink" Target="https://www.ubs.com/agences.html#suisse/suisse/ns/corporate-bank/" TargetMode="External"/><Relationship Id="rId17" Type="http://schemas.openxmlformats.org/officeDocument/2006/relationships/image" Target="../media/image62.png"/><Relationship Id="rId2" Type="http://schemas.openxmlformats.org/officeDocument/2006/relationships/tags" Target="../tags/tag14.xml"/><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hyperlink" Target="https://www.ubs.com/ch/fr/corporates/arrange-consultation.html" TargetMode="External"/><Relationship Id="rId24" Type="http://schemas.openxmlformats.org/officeDocument/2006/relationships/image" Target="../media/image50.svg"/><Relationship Id="rId5" Type="http://schemas.openxmlformats.org/officeDocument/2006/relationships/tags" Target="../tags/tag17.xml"/><Relationship Id="rId15" Type="http://schemas.openxmlformats.org/officeDocument/2006/relationships/image" Target="../media/image60.png"/><Relationship Id="rId23" Type="http://schemas.openxmlformats.org/officeDocument/2006/relationships/image" Target="../media/image49.png"/><Relationship Id="rId10" Type="http://schemas.openxmlformats.org/officeDocument/2006/relationships/slideLayout" Target="../slideLayouts/slideLayout27.xml"/><Relationship Id="rId19" Type="http://schemas.openxmlformats.org/officeDocument/2006/relationships/image" Target="../media/image64.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59.bin"/><Relationship Id="rId22" Type="http://schemas.openxmlformats.org/officeDocument/2006/relationships/image" Target="../media/image67.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6">
            <a:extLst>
              <a:ext uri="{FF2B5EF4-FFF2-40B4-BE49-F238E27FC236}">
                <a16:creationId xmlns:a16="http://schemas.microsoft.com/office/drawing/2014/main" id="{7F53EE72-DC66-2C9D-18B0-FC6B13FD06BC}"/>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xfrm flipH="1">
            <a:off x="0" y="0"/>
            <a:ext cx="13439775" cy="7551738"/>
          </a:xfrm>
          <a:prstGeom prst="rect">
            <a:avLst/>
          </a:prstGeom>
        </p:spPr>
      </p:pic>
      <p:sp>
        <p:nvSpPr>
          <p:cNvPr id="6" name="Title 5">
            <a:extLst>
              <a:ext uri="{FF2B5EF4-FFF2-40B4-BE49-F238E27FC236}">
                <a16:creationId xmlns:a16="http://schemas.microsoft.com/office/drawing/2014/main" id="{EBAD29B9-2811-E3AB-4DCF-2648F7AB0CFA}"/>
              </a:ext>
            </a:extLst>
          </p:cNvPr>
          <p:cNvSpPr>
            <a:spLocks noGrp="1"/>
          </p:cNvSpPr>
          <p:nvPr>
            <p:ph type="ctrTitle"/>
          </p:nvPr>
        </p:nvSpPr>
        <p:spPr/>
        <p:txBody>
          <a:bodyPr/>
          <a:lstStyle/>
          <a:p>
            <a:r>
              <a:rPr lang="en-US" dirty="0"/>
              <a:t>Business plan</a:t>
            </a:r>
          </a:p>
        </p:txBody>
      </p:sp>
      <p:sp>
        <p:nvSpPr>
          <p:cNvPr id="7" name="Subtitle 6">
            <a:extLst>
              <a:ext uri="{FF2B5EF4-FFF2-40B4-BE49-F238E27FC236}">
                <a16:creationId xmlns:a16="http://schemas.microsoft.com/office/drawing/2014/main" id="{4F6F3A46-22B2-65B0-2884-245E149AFAF3}"/>
              </a:ext>
            </a:extLst>
          </p:cNvPr>
          <p:cNvSpPr>
            <a:spLocks noGrp="1"/>
          </p:cNvSpPr>
          <p:nvPr>
            <p:ph type="subTitle" idx="1"/>
          </p:nvPr>
        </p:nvSpPr>
        <p:spPr/>
        <p:txBody>
          <a:bodyPr/>
          <a:lstStyle/>
          <a:p>
            <a:endParaRPr lang="en-US" dirty="0"/>
          </a:p>
        </p:txBody>
      </p:sp>
      <p:sp>
        <p:nvSpPr>
          <p:cNvPr id="11" name="Text Placeholder 10">
            <a:extLst>
              <a:ext uri="{FF2B5EF4-FFF2-40B4-BE49-F238E27FC236}">
                <a16:creationId xmlns:a16="http://schemas.microsoft.com/office/drawing/2014/main" id="{E8877160-A8A1-7734-E7E7-E2F0BC53C7D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09122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7364-39CD-05A9-62D8-307754A4F0A5}"/>
              </a:ext>
            </a:extLst>
          </p:cNvPr>
          <p:cNvSpPr>
            <a:spLocks noGrp="1"/>
          </p:cNvSpPr>
          <p:nvPr>
            <p:ph type="title"/>
          </p:nvPr>
        </p:nvSpPr>
        <p:spPr/>
        <p:txBody>
          <a:bodyPr/>
          <a:lstStyle/>
          <a:p>
            <a:r>
              <a:rPr lang="en-US" dirty="0" err="1"/>
              <a:t>Sommaire</a:t>
            </a:r>
            <a:r>
              <a:rPr lang="en-US" dirty="0"/>
              <a:t> </a:t>
            </a:r>
            <a:r>
              <a:rPr lang="en-US" dirty="0" err="1"/>
              <a:t>exécutif</a:t>
            </a:r>
            <a:endParaRPr lang="en-US" dirty="0"/>
          </a:p>
        </p:txBody>
      </p:sp>
      <p:sp>
        <p:nvSpPr>
          <p:cNvPr id="3" name="Slide Number Placeholder 2">
            <a:extLst>
              <a:ext uri="{FF2B5EF4-FFF2-40B4-BE49-F238E27FC236}">
                <a16:creationId xmlns:a16="http://schemas.microsoft.com/office/drawing/2014/main" id="{F7703F89-F793-53D5-95E6-3B2A2C4BE7D8}"/>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052BE1CC-4546-6D5D-CF39-94651F278BE2}"/>
              </a:ext>
            </a:extLst>
          </p:cNvPr>
          <p:cNvSpPr>
            <a:spLocks noGrp="1"/>
          </p:cNvSpPr>
          <p:nvPr>
            <p:ph type="body" sz="quarter" idx="13"/>
          </p:nvPr>
        </p:nvSpPr>
        <p:spPr/>
        <p:txBody>
          <a:bodyPr/>
          <a:lstStyle/>
          <a:p>
            <a:endParaRPr lang="en-US" dirty="0"/>
          </a:p>
        </p:txBody>
      </p:sp>
      <p:sp>
        <p:nvSpPr>
          <p:cNvPr id="5" name="Text Placeholder 4">
            <a:extLst>
              <a:ext uri="{FF2B5EF4-FFF2-40B4-BE49-F238E27FC236}">
                <a16:creationId xmlns:a16="http://schemas.microsoft.com/office/drawing/2014/main" id="{0FCF86EB-D694-7A53-C4EF-019BDDEA9053}"/>
              </a:ext>
            </a:extLst>
          </p:cNvPr>
          <p:cNvSpPr>
            <a:spLocks noGrp="1"/>
          </p:cNvSpPr>
          <p:nvPr>
            <p:ph type="body" sz="quarter" idx="14"/>
          </p:nvPr>
        </p:nvSpPr>
        <p:spPr/>
        <p:txBody>
          <a:bodyPr/>
          <a:lstStyle/>
          <a:p>
            <a:r>
              <a:rPr lang="en-US"/>
              <a:t>Demande à une banque</a:t>
            </a:r>
            <a:endParaRPr lang="en-US" dirty="0" err="1"/>
          </a:p>
        </p:txBody>
      </p:sp>
      <p:sp>
        <p:nvSpPr>
          <p:cNvPr id="6" name="Text Placeholder 5">
            <a:extLst>
              <a:ext uri="{FF2B5EF4-FFF2-40B4-BE49-F238E27FC236}">
                <a16:creationId xmlns:a16="http://schemas.microsoft.com/office/drawing/2014/main" id="{DD4490B9-F423-7BD0-35D3-AD3635A1A4F6}"/>
              </a:ext>
            </a:extLst>
          </p:cNvPr>
          <p:cNvSpPr>
            <a:spLocks noGrp="1"/>
          </p:cNvSpPr>
          <p:nvPr>
            <p:ph type="body" sz="quarter" idx="15"/>
          </p:nvPr>
        </p:nvSpPr>
        <p:spPr/>
        <p:txBody>
          <a:bodyPr/>
          <a:lstStyle/>
          <a:p>
            <a:endParaRPr lang="en-US" dirty="0"/>
          </a:p>
        </p:txBody>
      </p:sp>
      <p:sp>
        <p:nvSpPr>
          <p:cNvPr id="7" name="Text Placeholder 6">
            <a:extLst>
              <a:ext uri="{FF2B5EF4-FFF2-40B4-BE49-F238E27FC236}">
                <a16:creationId xmlns:a16="http://schemas.microsoft.com/office/drawing/2014/main" id="{790A8845-E9F7-34C7-8BF6-828F28470D64}"/>
              </a:ext>
            </a:extLst>
          </p:cNvPr>
          <p:cNvSpPr>
            <a:spLocks noGrp="1"/>
          </p:cNvSpPr>
          <p:nvPr>
            <p:ph type="body" sz="quarter" idx="16"/>
          </p:nvPr>
        </p:nvSpPr>
        <p:spPr/>
        <p:txBody>
          <a:bodyPr/>
          <a:lstStyle/>
          <a:p>
            <a:r>
              <a:rPr lang="fr-FR" dirty="0"/>
              <a:t>Quelle est l’énoncé de votre vision?</a:t>
            </a:r>
          </a:p>
        </p:txBody>
      </p:sp>
      <p:pic>
        <p:nvPicPr>
          <p:cNvPr id="8" name="Grafik 26">
            <a:extLst>
              <a:ext uri="{FF2B5EF4-FFF2-40B4-BE49-F238E27FC236}">
                <a16:creationId xmlns:a16="http://schemas.microsoft.com/office/drawing/2014/main" id="{3723E9E5-F6B9-795F-D53A-CA20570C2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88862" y="4384674"/>
            <a:ext cx="3004649" cy="2232025"/>
          </a:xfrm>
          <a:prstGeom prst="rect">
            <a:avLst/>
          </a:prstGeom>
        </p:spPr>
      </p:pic>
    </p:spTree>
    <p:extLst>
      <p:ext uri="{BB962C8B-B14F-4D97-AF65-F5344CB8AC3E}">
        <p14:creationId xmlns:p14="http://schemas.microsoft.com/office/powerpoint/2010/main" val="2522503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4BF7-0F8B-3949-DC77-BA729A64DF83}"/>
              </a:ext>
            </a:extLst>
          </p:cNvPr>
          <p:cNvSpPr>
            <a:spLocks noGrp="1"/>
          </p:cNvSpPr>
          <p:nvPr>
            <p:ph type="title"/>
          </p:nvPr>
        </p:nvSpPr>
        <p:spPr/>
        <p:txBody>
          <a:bodyPr/>
          <a:lstStyle/>
          <a:p>
            <a:r>
              <a:rPr lang="en-US"/>
              <a:t>Aperçu de l’entreprise / organisation</a:t>
            </a:r>
            <a:endParaRPr lang="en-US" dirty="0"/>
          </a:p>
        </p:txBody>
      </p:sp>
      <p:sp>
        <p:nvSpPr>
          <p:cNvPr id="3" name="Text Placeholder 2">
            <a:extLst>
              <a:ext uri="{FF2B5EF4-FFF2-40B4-BE49-F238E27FC236}">
                <a16:creationId xmlns:a16="http://schemas.microsoft.com/office/drawing/2014/main" id="{8E5E9C0F-A68D-5ACA-E6DA-8B01E863FE0D}"/>
              </a:ext>
            </a:extLst>
          </p:cNvPr>
          <p:cNvSpPr>
            <a:spLocks noGrp="1"/>
          </p:cNvSpPr>
          <p:nvPr>
            <p:ph type="body" idx="1"/>
          </p:nvPr>
        </p:nvSpPr>
        <p:spPr/>
        <p:txBody>
          <a:bodyPr/>
          <a:lstStyle/>
          <a:p>
            <a:r>
              <a:rPr lang="en-US" dirty="0"/>
              <a:t>Étape 2</a:t>
            </a:r>
          </a:p>
        </p:txBody>
      </p:sp>
      <p:pic>
        <p:nvPicPr>
          <p:cNvPr id="10" name="Grafik 3" descr="Ein Bild, das drinnen enthält.&#10;&#10;Automatisch generierte Beschreibung">
            <a:extLst>
              <a:ext uri="{FF2B5EF4-FFF2-40B4-BE49-F238E27FC236}">
                <a16:creationId xmlns:a16="http://schemas.microsoft.com/office/drawing/2014/main" id="{A1FA294F-E92B-3EA8-E322-13A0179142A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98488" y="2663825"/>
            <a:ext cx="10369550" cy="4887913"/>
          </a:xfrm>
        </p:spPr>
      </p:pic>
    </p:spTree>
    <p:extLst>
      <p:ext uri="{BB962C8B-B14F-4D97-AF65-F5344CB8AC3E}">
        <p14:creationId xmlns:p14="http://schemas.microsoft.com/office/powerpoint/2010/main" val="294313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0A4A-321F-E2D3-D81F-908B64891648}"/>
              </a:ext>
            </a:extLst>
          </p:cNvPr>
          <p:cNvSpPr>
            <a:spLocks noGrp="1"/>
          </p:cNvSpPr>
          <p:nvPr>
            <p:ph type="title"/>
          </p:nvPr>
        </p:nvSpPr>
        <p:spPr/>
        <p:txBody>
          <a:bodyPr/>
          <a:lstStyle/>
          <a:p>
            <a:r>
              <a:rPr lang="en-US" dirty="0"/>
              <a:t>Aperçu de </a:t>
            </a:r>
            <a:r>
              <a:rPr lang="en-US" dirty="0" err="1"/>
              <a:t>l’entreprise</a:t>
            </a:r>
            <a:r>
              <a:rPr lang="en-US" dirty="0"/>
              <a:t> / </a:t>
            </a:r>
            <a:r>
              <a:rPr lang="en-US" dirty="0" err="1"/>
              <a:t>organisation</a:t>
            </a:r>
            <a:endParaRPr lang="en-US" dirty="0"/>
          </a:p>
        </p:txBody>
      </p:sp>
      <p:sp>
        <p:nvSpPr>
          <p:cNvPr id="3" name="Slide Number Placeholder 2">
            <a:extLst>
              <a:ext uri="{FF2B5EF4-FFF2-40B4-BE49-F238E27FC236}">
                <a16:creationId xmlns:a16="http://schemas.microsoft.com/office/drawing/2014/main" id="{9A4E915D-38FD-0819-15B9-83B1D7595BAA}"/>
              </a:ext>
            </a:extLst>
          </p:cNvPr>
          <p:cNvSpPr>
            <a:spLocks noGrp="1"/>
          </p:cNvSpPr>
          <p:nvPr>
            <p:ph type="sldNum" sz="quarter" idx="12"/>
          </p:nvPr>
        </p:nvSpPr>
        <p:spPr/>
        <p:txBody>
          <a:bodyPr/>
          <a:lstStyle/>
          <a:p>
            <a:endParaRPr lang="en-US" dirty="0"/>
          </a:p>
        </p:txBody>
      </p:sp>
      <p:sp>
        <p:nvSpPr>
          <p:cNvPr id="21" name="Text Placeholder 20">
            <a:extLst>
              <a:ext uri="{FF2B5EF4-FFF2-40B4-BE49-F238E27FC236}">
                <a16:creationId xmlns:a16="http://schemas.microsoft.com/office/drawing/2014/main" id="{86C27FD3-1379-9744-1A82-70A65AB817A8}"/>
              </a:ext>
            </a:extLst>
          </p:cNvPr>
          <p:cNvSpPr>
            <a:spLocks noGrp="1"/>
          </p:cNvSpPr>
          <p:nvPr>
            <p:ph type="body" sz="quarter" idx="13"/>
          </p:nvPr>
        </p:nvSpPr>
        <p:spPr/>
        <p:txBody>
          <a:bodyPr/>
          <a:lstStyle/>
          <a:p>
            <a:endParaRPr lang="en-US"/>
          </a:p>
        </p:txBody>
      </p:sp>
      <p:sp>
        <p:nvSpPr>
          <p:cNvPr id="22" name="Text Placeholder 21">
            <a:extLst>
              <a:ext uri="{FF2B5EF4-FFF2-40B4-BE49-F238E27FC236}">
                <a16:creationId xmlns:a16="http://schemas.microsoft.com/office/drawing/2014/main" id="{3C22E041-7722-559A-6174-72BA220180B4}"/>
              </a:ext>
            </a:extLst>
          </p:cNvPr>
          <p:cNvSpPr>
            <a:spLocks noGrp="1"/>
          </p:cNvSpPr>
          <p:nvPr>
            <p:ph type="body" sz="quarter" idx="14"/>
          </p:nvPr>
        </p:nvSpPr>
        <p:spPr/>
        <p:txBody>
          <a:bodyPr/>
          <a:lstStyle/>
          <a:p>
            <a:endParaRPr lang="en-US"/>
          </a:p>
        </p:txBody>
      </p:sp>
      <p:sp>
        <p:nvSpPr>
          <p:cNvPr id="23" name="Text Placeholder 22">
            <a:extLst>
              <a:ext uri="{FF2B5EF4-FFF2-40B4-BE49-F238E27FC236}">
                <a16:creationId xmlns:a16="http://schemas.microsoft.com/office/drawing/2014/main" id="{CD36E967-9F5B-9A19-91F4-5B5FC68BEE1B}"/>
              </a:ext>
            </a:extLst>
          </p:cNvPr>
          <p:cNvSpPr>
            <a:spLocks noGrp="1"/>
          </p:cNvSpPr>
          <p:nvPr>
            <p:ph type="body" sz="quarter" idx="15"/>
          </p:nvPr>
        </p:nvSpPr>
        <p:spPr/>
        <p:txBody>
          <a:bodyPr/>
          <a:lstStyle/>
          <a:p>
            <a:endParaRPr lang="en-US"/>
          </a:p>
        </p:txBody>
      </p:sp>
      <p:sp>
        <p:nvSpPr>
          <p:cNvPr id="24" name="Text Placeholder 23">
            <a:extLst>
              <a:ext uri="{FF2B5EF4-FFF2-40B4-BE49-F238E27FC236}">
                <a16:creationId xmlns:a16="http://schemas.microsoft.com/office/drawing/2014/main" id="{817321E2-6F0D-002C-74C5-FC008090A752}"/>
              </a:ext>
            </a:extLst>
          </p:cNvPr>
          <p:cNvSpPr>
            <a:spLocks noGrp="1"/>
          </p:cNvSpPr>
          <p:nvPr>
            <p:ph type="body" sz="quarter" idx="16"/>
          </p:nvPr>
        </p:nvSpPr>
        <p:spPr/>
        <p:txBody>
          <a:bodyPr/>
          <a:lstStyle/>
          <a:p>
            <a:endParaRPr lang="en-US"/>
          </a:p>
        </p:txBody>
      </p:sp>
      <p:sp>
        <p:nvSpPr>
          <p:cNvPr id="25" name="Text Placeholder 24">
            <a:extLst>
              <a:ext uri="{FF2B5EF4-FFF2-40B4-BE49-F238E27FC236}">
                <a16:creationId xmlns:a16="http://schemas.microsoft.com/office/drawing/2014/main" id="{AA6B539B-C110-55E5-3EBA-33A53BE5C61E}"/>
              </a:ext>
            </a:extLst>
          </p:cNvPr>
          <p:cNvSpPr>
            <a:spLocks noGrp="1"/>
          </p:cNvSpPr>
          <p:nvPr>
            <p:ph type="body" sz="quarter" idx="17"/>
          </p:nvPr>
        </p:nvSpPr>
        <p:spPr/>
        <p:txBody>
          <a:bodyPr/>
          <a:lstStyle/>
          <a:p>
            <a:r>
              <a:rPr lang="fr-FR" dirty="0"/>
              <a:t>Brève description de l’idée commerciale </a:t>
            </a:r>
          </a:p>
          <a:p>
            <a:endParaRPr lang="en-US" dirty="0"/>
          </a:p>
        </p:txBody>
      </p:sp>
      <p:sp>
        <p:nvSpPr>
          <p:cNvPr id="26" name="Text Placeholder 25">
            <a:extLst>
              <a:ext uri="{FF2B5EF4-FFF2-40B4-BE49-F238E27FC236}">
                <a16:creationId xmlns:a16="http://schemas.microsoft.com/office/drawing/2014/main" id="{E0BB3DB6-A82B-A2B1-6C50-5F5CF2B2105C}"/>
              </a:ext>
            </a:extLst>
          </p:cNvPr>
          <p:cNvSpPr>
            <a:spLocks noGrp="1"/>
          </p:cNvSpPr>
          <p:nvPr>
            <p:ph type="body" sz="quarter" idx="18"/>
          </p:nvPr>
        </p:nvSpPr>
        <p:spPr/>
        <p:txBody>
          <a:bodyPr/>
          <a:lstStyle/>
          <a:p>
            <a:r>
              <a:rPr lang="en-US" dirty="0" err="1"/>
              <a:t>Titre</a:t>
            </a:r>
            <a:endParaRPr lang="en-US" dirty="0"/>
          </a:p>
        </p:txBody>
      </p:sp>
      <p:sp>
        <p:nvSpPr>
          <p:cNvPr id="27" name="Text Placeholder 26">
            <a:extLst>
              <a:ext uri="{FF2B5EF4-FFF2-40B4-BE49-F238E27FC236}">
                <a16:creationId xmlns:a16="http://schemas.microsoft.com/office/drawing/2014/main" id="{B49C2A07-C0B1-F374-9695-F2BC45CAEBF3}"/>
              </a:ext>
            </a:extLst>
          </p:cNvPr>
          <p:cNvSpPr>
            <a:spLocks noGrp="1"/>
          </p:cNvSpPr>
          <p:nvPr>
            <p:ph type="body" sz="quarter" idx="19"/>
          </p:nvPr>
        </p:nvSpPr>
        <p:spPr/>
        <p:txBody>
          <a:bodyPr/>
          <a:lstStyle/>
          <a:p>
            <a:r>
              <a:rPr lang="en-US" dirty="0"/>
              <a:t>Que </a:t>
            </a:r>
            <a:r>
              <a:rPr lang="en-US" dirty="0" err="1"/>
              <a:t>faisons</a:t>
            </a:r>
            <a:r>
              <a:rPr lang="en-US" dirty="0"/>
              <a:t>-nous ?</a:t>
            </a:r>
          </a:p>
        </p:txBody>
      </p:sp>
      <p:sp>
        <p:nvSpPr>
          <p:cNvPr id="28" name="Text Placeholder 27">
            <a:extLst>
              <a:ext uri="{FF2B5EF4-FFF2-40B4-BE49-F238E27FC236}">
                <a16:creationId xmlns:a16="http://schemas.microsoft.com/office/drawing/2014/main" id="{82EBA49C-7882-0F60-A5AA-F6850E9062A7}"/>
              </a:ext>
            </a:extLst>
          </p:cNvPr>
          <p:cNvSpPr>
            <a:spLocks noGrp="1"/>
          </p:cNvSpPr>
          <p:nvPr>
            <p:ph type="body" sz="quarter" idx="20"/>
          </p:nvPr>
        </p:nvSpPr>
        <p:spPr/>
        <p:txBody>
          <a:bodyPr/>
          <a:lstStyle/>
          <a:p>
            <a:r>
              <a:rPr lang="en-US" dirty="0" err="1"/>
              <a:t>Présence</a:t>
            </a:r>
            <a:r>
              <a:rPr lang="en-US" dirty="0"/>
              <a:t> de </a:t>
            </a:r>
            <a:r>
              <a:rPr lang="en-US" dirty="0" err="1"/>
              <a:t>l’entreprise</a:t>
            </a:r>
            <a:endParaRPr lang="en-US" dirty="0"/>
          </a:p>
        </p:txBody>
      </p:sp>
      <p:sp>
        <p:nvSpPr>
          <p:cNvPr id="29" name="Text Placeholder 28">
            <a:extLst>
              <a:ext uri="{FF2B5EF4-FFF2-40B4-BE49-F238E27FC236}">
                <a16:creationId xmlns:a16="http://schemas.microsoft.com/office/drawing/2014/main" id="{1DA32B2A-E1E8-F210-E47A-11188BF544D5}"/>
              </a:ext>
            </a:extLst>
          </p:cNvPr>
          <p:cNvSpPr>
            <a:spLocks noGrp="1"/>
          </p:cNvSpPr>
          <p:nvPr>
            <p:ph type="body" sz="quarter" idx="21"/>
          </p:nvPr>
        </p:nvSpPr>
        <p:spPr/>
        <p:txBody>
          <a:bodyPr/>
          <a:lstStyle/>
          <a:p>
            <a:r>
              <a:rPr lang="en-US" dirty="0"/>
              <a:t>Business</a:t>
            </a:r>
          </a:p>
        </p:txBody>
      </p:sp>
      <p:sp>
        <p:nvSpPr>
          <p:cNvPr id="30" name="Text Placeholder 29">
            <a:extLst>
              <a:ext uri="{FF2B5EF4-FFF2-40B4-BE49-F238E27FC236}">
                <a16:creationId xmlns:a16="http://schemas.microsoft.com/office/drawing/2014/main" id="{8E34BBD5-18E4-625F-15CD-0FA9C2278DDA}"/>
              </a:ext>
            </a:extLst>
          </p:cNvPr>
          <p:cNvSpPr>
            <a:spLocks noGrp="1"/>
          </p:cNvSpPr>
          <p:nvPr>
            <p:ph type="body" sz="quarter" idx="22"/>
          </p:nvPr>
        </p:nvSpPr>
        <p:spPr/>
        <p:txBody>
          <a:bodyPr/>
          <a:lstStyle/>
          <a:p>
            <a:r>
              <a:rPr lang="fr-CH" sz="1200" b="1" dirty="0">
                <a:latin typeface="Frutiger 45 Light" panose="020B0603020202020204" pitchFamily="34" charset="0"/>
              </a:rPr>
              <a:t>Étapes clés / Histoire de l’entreprise</a:t>
            </a:r>
          </a:p>
          <a:p>
            <a:endParaRPr lang="en-US" dirty="0"/>
          </a:p>
        </p:txBody>
      </p:sp>
      <p:sp>
        <p:nvSpPr>
          <p:cNvPr id="8" name="Textfeld 7">
            <a:extLst>
              <a:ext uri="{FF2B5EF4-FFF2-40B4-BE49-F238E27FC236}">
                <a16:creationId xmlns:a16="http://schemas.microsoft.com/office/drawing/2014/main" id="{BA18554D-079A-4C41-DCE9-3A8138C55FE1}"/>
              </a:ext>
            </a:extLst>
          </p:cNvPr>
          <p:cNvSpPr txBox="1"/>
          <p:nvPr/>
        </p:nvSpPr>
        <p:spPr>
          <a:xfrm>
            <a:off x="1828800" y="2576945"/>
            <a:ext cx="0" cy="0"/>
          </a:xfrm>
          <a:prstGeom prst="rect">
            <a:avLst/>
          </a:prstGeom>
          <a:noFill/>
        </p:spPr>
        <p:txBody>
          <a:bodyPr wrap="none" lIns="0" tIns="0" rIns="0" bIns="0" rtlCol="0">
            <a:noAutofit/>
          </a:bodyPr>
          <a:lstStyle/>
          <a:p>
            <a:pPr algn="l"/>
            <a:endParaRPr lang="it-IT" dirty="0"/>
          </a:p>
        </p:txBody>
      </p:sp>
    </p:spTree>
    <p:extLst>
      <p:ext uri="{BB962C8B-B14F-4D97-AF65-F5344CB8AC3E}">
        <p14:creationId xmlns:p14="http://schemas.microsoft.com/office/powerpoint/2010/main" val="2051087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67A8-58E7-B1A7-B279-C931453F8A74}"/>
              </a:ext>
            </a:extLst>
          </p:cNvPr>
          <p:cNvSpPr>
            <a:spLocks noGrp="1"/>
          </p:cNvSpPr>
          <p:nvPr>
            <p:ph type="title"/>
          </p:nvPr>
        </p:nvSpPr>
        <p:spPr/>
        <p:txBody>
          <a:bodyPr/>
          <a:lstStyle/>
          <a:p>
            <a:r>
              <a:rPr lang="en-US" dirty="0"/>
              <a:t>Aperçu de </a:t>
            </a:r>
            <a:r>
              <a:rPr lang="en-US" dirty="0" err="1"/>
              <a:t>l’entreprise</a:t>
            </a:r>
            <a:r>
              <a:rPr lang="en-US" dirty="0"/>
              <a:t> / </a:t>
            </a:r>
            <a:r>
              <a:rPr lang="en-US" dirty="0" err="1"/>
              <a:t>organisation</a:t>
            </a:r>
            <a:endParaRPr lang="en-US" dirty="0"/>
          </a:p>
        </p:txBody>
      </p:sp>
      <p:sp>
        <p:nvSpPr>
          <p:cNvPr id="3" name="Slide Number Placeholder 2">
            <a:extLst>
              <a:ext uri="{FF2B5EF4-FFF2-40B4-BE49-F238E27FC236}">
                <a16:creationId xmlns:a16="http://schemas.microsoft.com/office/drawing/2014/main" id="{4846C30C-FB39-DF47-9F03-F88EF0F7F514}"/>
              </a:ext>
            </a:extLst>
          </p:cNvPr>
          <p:cNvSpPr>
            <a:spLocks noGrp="1"/>
          </p:cNvSpPr>
          <p:nvPr>
            <p:ph type="sldNum" sz="quarter" idx="12"/>
          </p:nvPr>
        </p:nvSpPr>
        <p:spPr/>
        <p:txBody>
          <a:bodyPr/>
          <a:lstStyle/>
          <a:p>
            <a:endParaRPr lang="en-US" dirty="0"/>
          </a:p>
        </p:txBody>
      </p:sp>
      <p:pic>
        <p:nvPicPr>
          <p:cNvPr id="7" name="Grafik 4">
            <a:extLst>
              <a:ext uri="{FF2B5EF4-FFF2-40B4-BE49-F238E27FC236}">
                <a16:creationId xmlns:a16="http://schemas.microsoft.com/office/drawing/2014/main" id="{A35EAA87-672B-3056-7C8C-CCC4732E1BD7}"/>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a:ext>
            </a:extLst>
          </a:blip>
          <a:srcRect l="693" r="693"/>
          <a:stretch>
            <a:fillRect/>
          </a:stretch>
        </p:blipFill>
        <p:spPr/>
      </p:pic>
      <p:pic>
        <p:nvPicPr>
          <p:cNvPr id="8" name="Grafik 5">
            <a:extLst>
              <a:ext uri="{FF2B5EF4-FFF2-40B4-BE49-F238E27FC236}">
                <a16:creationId xmlns:a16="http://schemas.microsoft.com/office/drawing/2014/main" id="{70941F0A-3C41-C304-BF44-B133DF0E7367}"/>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l="760" r="760"/>
          <a:stretch>
            <a:fillRect/>
          </a:stretch>
        </p:blipFill>
        <p:spPr/>
      </p:pic>
      <p:sp>
        <p:nvSpPr>
          <p:cNvPr id="12" name="Text Placeholder 11">
            <a:extLst>
              <a:ext uri="{FF2B5EF4-FFF2-40B4-BE49-F238E27FC236}">
                <a16:creationId xmlns:a16="http://schemas.microsoft.com/office/drawing/2014/main" id="{E0C65BB2-6E65-14EC-E10B-E967E7CA17DD}"/>
              </a:ext>
            </a:extLst>
          </p:cNvPr>
          <p:cNvSpPr>
            <a:spLocks noGrp="1"/>
          </p:cNvSpPr>
          <p:nvPr>
            <p:ph type="body" sz="quarter" idx="13"/>
          </p:nvPr>
        </p:nvSpPr>
        <p:spPr/>
        <p:txBody>
          <a:bodyPr/>
          <a:lstStyle/>
          <a:p>
            <a:r>
              <a:rPr lang="en-US" dirty="0" err="1"/>
              <a:t>Titre</a:t>
            </a:r>
            <a:endParaRPr lang="en-US" dirty="0"/>
          </a:p>
          <a:p>
            <a:endParaRPr lang="en-US" dirty="0"/>
          </a:p>
        </p:txBody>
      </p:sp>
      <p:sp>
        <p:nvSpPr>
          <p:cNvPr id="14" name="Text Placeholder 13">
            <a:extLst>
              <a:ext uri="{FF2B5EF4-FFF2-40B4-BE49-F238E27FC236}">
                <a16:creationId xmlns:a16="http://schemas.microsoft.com/office/drawing/2014/main" id="{5B012502-3E55-7939-D9E7-78D3C96AB159}"/>
              </a:ext>
            </a:extLst>
          </p:cNvPr>
          <p:cNvSpPr>
            <a:spLocks noGrp="1"/>
          </p:cNvSpPr>
          <p:nvPr>
            <p:ph type="body" sz="quarter" idx="19"/>
          </p:nvPr>
        </p:nvSpPr>
        <p:spPr/>
        <p:txBody>
          <a:bodyPr/>
          <a:lstStyle/>
          <a:p>
            <a:r>
              <a:rPr lang="fr-FR" dirty="0"/>
              <a:t>Images de l’entreprise et/ou de l’activité</a:t>
            </a:r>
          </a:p>
          <a:p>
            <a:endParaRPr lang="fr-FR" dirty="0"/>
          </a:p>
          <a:p>
            <a:endParaRPr lang="en-US" dirty="0"/>
          </a:p>
        </p:txBody>
      </p:sp>
      <p:sp>
        <p:nvSpPr>
          <p:cNvPr id="5" name="Textfeld 4">
            <a:extLst>
              <a:ext uri="{FF2B5EF4-FFF2-40B4-BE49-F238E27FC236}">
                <a16:creationId xmlns:a16="http://schemas.microsoft.com/office/drawing/2014/main" id="{56FF69A2-F89D-8076-154F-21FD5DF95D56}"/>
              </a:ext>
            </a:extLst>
          </p:cNvPr>
          <p:cNvSpPr txBox="1"/>
          <p:nvPr/>
        </p:nvSpPr>
        <p:spPr>
          <a:xfrm>
            <a:off x="1017270" y="2034540"/>
            <a:ext cx="0" cy="0"/>
          </a:xfrm>
          <a:prstGeom prst="rect">
            <a:avLst/>
          </a:prstGeom>
          <a:noFill/>
        </p:spPr>
        <p:txBody>
          <a:bodyPr wrap="none" lIns="0" tIns="0" rIns="0" bIns="0" rtlCol="0">
            <a:noAutofit/>
          </a:bodyPr>
          <a:lstStyle/>
          <a:p>
            <a:pPr algn="l"/>
            <a:endParaRPr lang="en-US" dirty="0"/>
          </a:p>
        </p:txBody>
      </p:sp>
      <p:sp>
        <p:nvSpPr>
          <p:cNvPr id="6" name="Textfeld 5">
            <a:extLst>
              <a:ext uri="{FF2B5EF4-FFF2-40B4-BE49-F238E27FC236}">
                <a16:creationId xmlns:a16="http://schemas.microsoft.com/office/drawing/2014/main" id="{4D461731-22BF-2DE3-CA9B-CD94980E07CB}"/>
              </a:ext>
            </a:extLst>
          </p:cNvPr>
          <p:cNvSpPr txBox="1"/>
          <p:nvPr/>
        </p:nvSpPr>
        <p:spPr>
          <a:xfrm>
            <a:off x="1173192" y="2001328"/>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82402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93B5-5284-084E-FAD1-4535BE91E47A}"/>
              </a:ext>
            </a:extLst>
          </p:cNvPr>
          <p:cNvSpPr>
            <a:spLocks noGrp="1"/>
          </p:cNvSpPr>
          <p:nvPr>
            <p:ph type="title"/>
          </p:nvPr>
        </p:nvSpPr>
        <p:spPr/>
        <p:txBody>
          <a:bodyPr/>
          <a:lstStyle/>
          <a:p>
            <a:r>
              <a:rPr lang="en-US"/>
              <a:t>Aperçu de l’entreprise / organisation</a:t>
            </a:r>
            <a:endParaRPr lang="en-US" dirty="0"/>
          </a:p>
        </p:txBody>
      </p:sp>
      <p:sp>
        <p:nvSpPr>
          <p:cNvPr id="3" name="Slide Number Placeholder 2">
            <a:extLst>
              <a:ext uri="{FF2B5EF4-FFF2-40B4-BE49-F238E27FC236}">
                <a16:creationId xmlns:a16="http://schemas.microsoft.com/office/drawing/2014/main" id="{AE060E6E-3A35-9DA0-F811-EE0BF1B63870}"/>
              </a:ext>
            </a:extLst>
          </p:cNvPr>
          <p:cNvSpPr>
            <a:spLocks noGrp="1"/>
          </p:cNvSpPr>
          <p:nvPr>
            <p:ph type="sldNum" sz="quarter" idx="12"/>
          </p:nvPr>
        </p:nvSpPr>
        <p:spPr/>
        <p:txBody>
          <a:bodyPr/>
          <a:lstStyle/>
          <a:p>
            <a:endParaRPr lang="en-US" dirty="0"/>
          </a:p>
        </p:txBody>
      </p:sp>
      <p:sp>
        <p:nvSpPr>
          <p:cNvPr id="4" name="Rechteck 4">
            <a:extLst>
              <a:ext uri="{FF2B5EF4-FFF2-40B4-BE49-F238E27FC236}">
                <a16:creationId xmlns:a16="http://schemas.microsoft.com/office/drawing/2014/main" id="{A0648B33-4F95-054E-09D9-7F63597C686B}"/>
              </a:ext>
            </a:extLst>
          </p:cNvPr>
          <p:cNvSpPr/>
          <p:nvPr/>
        </p:nvSpPr>
        <p:spPr>
          <a:xfrm>
            <a:off x="5371097" y="1743887"/>
            <a:ext cx="2462400" cy="646331"/>
          </a:xfrm>
          <a:prstGeom prst="rect">
            <a:avLst/>
          </a:prstGeom>
          <a:solidFill>
            <a:srgbClr val="4B4F5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Textfeld 5">
            <a:extLst>
              <a:ext uri="{FF2B5EF4-FFF2-40B4-BE49-F238E27FC236}">
                <a16:creationId xmlns:a16="http://schemas.microsoft.com/office/drawing/2014/main" id="{3FDA2A98-E748-F70E-BEA0-7D78519AFDE3}"/>
              </a:ext>
            </a:extLst>
          </p:cNvPr>
          <p:cNvSpPr txBox="1"/>
          <p:nvPr/>
        </p:nvSpPr>
        <p:spPr>
          <a:xfrm>
            <a:off x="6134400" y="2116619"/>
            <a:ext cx="0" cy="0"/>
          </a:xfrm>
          <a:prstGeom prst="rect">
            <a:avLst/>
          </a:prstGeom>
          <a:noFill/>
        </p:spPr>
        <p:txBody>
          <a:bodyPr wrap="none" lIns="0" tIns="0" rIns="0" bIns="0" rtlCol="0">
            <a:noAutofit/>
          </a:bodyPr>
          <a:lstStyle/>
          <a:p>
            <a:endParaRPr lang="en-US" dirty="0"/>
          </a:p>
        </p:txBody>
      </p:sp>
      <p:sp>
        <p:nvSpPr>
          <p:cNvPr id="6" name="Textfeld 7">
            <a:extLst>
              <a:ext uri="{FF2B5EF4-FFF2-40B4-BE49-F238E27FC236}">
                <a16:creationId xmlns:a16="http://schemas.microsoft.com/office/drawing/2014/main" id="{720B07D8-7C03-7EF1-D29E-6ED10A8C80A6}"/>
              </a:ext>
            </a:extLst>
          </p:cNvPr>
          <p:cNvSpPr txBox="1"/>
          <p:nvPr/>
        </p:nvSpPr>
        <p:spPr>
          <a:xfrm>
            <a:off x="5371097" y="1902041"/>
            <a:ext cx="2462400" cy="338554"/>
          </a:xfrm>
          <a:prstGeom prst="rect">
            <a:avLst/>
          </a:prstGeom>
          <a:noFill/>
        </p:spPr>
        <p:txBody>
          <a:bodyPr wrap="square">
            <a:spAutoFit/>
          </a:bodyPr>
          <a:lstStyle/>
          <a:p>
            <a:pPr algn="ctr"/>
            <a:r>
              <a:rPr lang="en-US" sz="1600">
                <a:solidFill>
                  <a:schemeClr val="bg1"/>
                </a:solidFill>
                <a:latin typeface="Frutiger 45 Light" panose="020B0603020202020204" pitchFamily="34" charset="0"/>
              </a:rPr>
              <a:t>XYZ</a:t>
            </a:r>
            <a:endParaRPr lang="en-US" sz="1600" dirty="0">
              <a:solidFill>
                <a:schemeClr val="bg1"/>
              </a:solidFill>
              <a:latin typeface="Frutiger 45 Light" panose="020B0603020202020204" pitchFamily="34" charset="0"/>
            </a:endParaRPr>
          </a:p>
        </p:txBody>
      </p:sp>
      <p:sp>
        <p:nvSpPr>
          <p:cNvPr id="7" name="Textfeld 74">
            <a:extLst>
              <a:ext uri="{FF2B5EF4-FFF2-40B4-BE49-F238E27FC236}">
                <a16:creationId xmlns:a16="http://schemas.microsoft.com/office/drawing/2014/main" id="{6C8AD3A3-8B2A-79E7-493F-A0F9DD53B52C}"/>
              </a:ext>
            </a:extLst>
          </p:cNvPr>
          <p:cNvSpPr txBox="1"/>
          <p:nvPr/>
        </p:nvSpPr>
        <p:spPr>
          <a:xfrm>
            <a:off x="5371097" y="1490841"/>
            <a:ext cx="2152800" cy="230800"/>
          </a:xfrm>
          <a:prstGeom prst="rect">
            <a:avLst/>
          </a:prstGeom>
          <a:noFill/>
        </p:spPr>
        <p:txBody>
          <a:bodyPr wrap="none" lIns="0" tIns="0" rIns="0" bIns="0" rtlCol="0">
            <a:noAutofit/>
          </a:bodyPr>
          <a:lstStyle/>
          <a:p>
            <a:r>
              <a:rPr lang="en-US" sz="1200" b="1">
                <a:latin typeface="Frutiger 45 Light" panose="020B0603020202020204" pitchFamily="34" charset="0"/>
              </a:rPr>
              <a:t>Conseil d’administration</a:t>
            </a:r>
            <a:endParaRPr lang="en-US" sz="1200" b="1" dirty="0" err="1">
              <a:latin typeface="Frutiger 45 Light" panose="020B0603020202020204" pitchFamily="34" charset="0"/>
            </a:endParaRPr>
          </a:p>
        </p:txBody>
      </p:sp>
      <p:sp>
        <p:nvSpPr>
          <p:cNvPr id="8" name="Textfeld 75">
            <a:extLst>
              <a:ext uri="{FF2B5EF4-FFF2-40B4-BE49-F238E27FC236}">
                <a16:creationId xmlns:a16="http://schemas.microsoft.com/office/drawing/2014/main" id="{C96609E5-6863-704F-2158-5CD9639449DA}"/>
              </a:ext>
            </a:extLst>
          </p:cNvPr>
          <p:cNvSpPr txBox="1"/>
          <p:nvPr/>
        </p:nvSpPr>
        <p:spPr>
          <a:xfrm>
            <a:off x="5371097" y="3086499"/>
            <a:ext cx="2152800" cy="230800"/>
          </a:xfrm>
          <a:prstGeom prst="rect">
            <a:avLst/>
          </a:prstGeom>
          <a:noFill/>
        </p:spPr>
        <p:txBody>
          <a:bodyPr wrap="none" lIns="0" tIns="0" rIns="0" bIns="0" rtlCol="0">
            <a:noAutofit/>
          </a:bodyPr>
          <a:lstStyle/>
          <a:p>
            <a:r>
              <a:rPr lang="en-US" sz="1200" b="1">
                <a:latin typeface="Frutiger 45 Light" panose="020B0603020202020204" pitchFamily="34" charset="0"/>
              </a:rPr>
              <a:t>Gestion</a:t>
            </a:r>
            <a:endParaRPr lang="en-US" sz="1200" b="1" dirty="0" err="1">
              <a:latin typeface="Frutiger 45 Light" panose="020B0603020202020204" pitchFamily="34" charset="0"/>
            </a:endParaRPr>
          </a:p>
        </p:txBody>
      </p:sp>
      <p:sp>
        <p:nvSpPr>
          <p:cNvPr id="9" name="Rechteck 76">
            <a:extLst>
              <a:ext uri="{FF2B5EF4-FFF2-40B4-BE49-F238E27FC236}">
                <a16:creationId xmlns:a16="http://schemas.microsoft.com/office/drawing/2014/main" id="{8F11683D-E6EE-3068-A153-CFBC2D9BE64B}"/>
              </a:ext>
            </a:extLst>
          </p:cNvPr>
          <p:cNvSpPr/>
          <p:nvPr/>
        </p:nvSpPr>
        <p:spPr>
          <a:xfrm>
            <a:off x="5371097" y="3339098"/>
            <a:ext cx="2462400" cy="646331"/>
          </a:xfrm>
          <a:prstGeom prst="rect">
            <a:avLst/>
          </a:prstGeom>
          <a:solidFill>
            <a:srgbClr val="D6D2C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feld 77">
            <a:extLst>
              <a:ext uri="{FF2B5EF4-FFF2-40B4-BE49-F238E27FC236}">
                <a16:creationId xmlns:a16="http://schemas.microsoft.com/office/drawing/2014/main" id="{FC5F3A7F-663E-34D7-C939-A9384966DCEC}"/>
              </a:ext>
            </a:extLst>
          </p:cNvPr>
          <p:cNvSpPr txBox="1"/>
          <p:nvPr/>
        </p:nvSpPr>
        <p:spPr>
          <a:xfrm>
            <a:off x="5371097" y="3497252"/>
            <a:ext cx="2462400" cy="338554"/>
          </a:xfrm>
          <a:prstGeom prst="rect">
            <a:avLst/>
          </a:prstGeom>
          <a:noFill/>
        </p:spPr>
        <p:txBody>
          <a:bodyPr wrap="square">
            <a:spAutoFit/>
          </a:bodyPr>
          <a:lstStyle/>
          <a:p>
            <a:pPr algn="ctr"/>
            <a:r>
              <a:rPr lang="en-US" sz="1600">
                <a:latin typeface="Frutiger 45 Light" panose="020B0603020202020204" pitchFamily="34" charset="0"/>
              </a:rPr>
              <a:t>XYZ</a:t>
            </a:r>
            <a:endParaRPr lang="en-US" sz="1600" dirty="0">
              <a:latin typeface="Frutiger 45 Light" panose="020B0603020202020204" pitchFamily="34" charset="0"/>
            </a:endParaRPr>
          </a:p>
        </p:txBody>
      </p:sp>
      <p:sp>
        <p:nvSpPr>
          <p:cNvPr id="11" name="Textfeld 78">
            <a:extLst>
              <a:ext uri="{FF2B5EF4-FFF2-40B4-BE49-F238E27FC236}">
                <a16:creationId xmlns:a16="http://schemas.microsoft.com/office/drawing/2014/main" id="{CB89A3AD-C765-C570-1CE0-643E5DE988C5}"/>
              </a:ext>
            </a:extLst>
          </p:cNvPr>
          <p:cNvSpPr txBox="1"/>
          <p:nvPr/>
        </p:nvSpPr>
        <p:spPr>
          <a:xfrm>
            <a:off x="8570968" y="3086499"/>
            <a:ext cx="2152800" cy="230800"/>
          </a:xfrm>
          <a:prstGeom prst="rect">
            <a:avLst/>
          </a:prstGeom>
          <a:noFill/>
        </p:spPr>
        <p:txBody>
          <a:bodyPr wrap="none" lIns="0" tIns="0" rIns="0" bIns="0" rtlCol="0">
            <a:noAutofit/>
          </a:bodyPr>
          <a:lstStyle/>
          <a:p>
            <a:r>
              <a:rPr lang="en-US" sz="1200" b="1" dirty="0">
                <a:latin typeface="Frutiger 45 Light" panose="020B0603020202020204" pitchFamily="34" charset="0"/>
              </a:rPr>
              <a:t>PM Board</a:t>
            </a:r>
          </a:p>
        </p:txBody>
      </p:sp>
      <p:sp>
        <p:nvSpPr>
          <p:cNvPr id="12" name="Rechteck 79">
            <a:extLst>
              <a:ext uri="{FF2B5EF4-FFF2-40B4-BE49-F238E27FC236}">
                <a16:creationId xmlns:a16="http://schemas.microsoft.com/office/drawing/2014/main" id="{D61ADCDA-D17B-28EB-0FD4-D0D24DE13CE1}"/>
              </a:ext>
            </a:extLst>
          </p:cNvPr>
          <p:cNvSpPr/>
          <p:nvPr/>
        </p:nvSpPr>
        <p:spPr>
          <a:xfrm>
            <a:off x="8570968" y="3339098"/>
            <a:ext cx="2462400" cy="646331"/>
          </a:xfrm>
          <a:prstGeom prst="rect">
            <a:avLst/>
          </a:prstGeom>
          <a:solidFill>
            <a:srgbClr val="D6D2C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Textfeld 80">
            <a:extLst>
              <a:ext uri="{FF2B5EF4-FFF2-40B4-BE49-F238E27FC236}">
                <a16:creationId xmlns:a16="http://schemas.microsoft.com/office/drawing/2014/main" id="{C4F79839-8FB8-E9DD-0B66-398A978F3014}"/>
              </a:ext>
            </a:extLst>
          </p:cNvPr>
          <p:cNvSpPr txBox="1"/>
          <p:nvPr/>
        </p:nvSpPr>
        <p:spPr>
          <a:xfrm>
            <a:off x="8570968" y="3497252"/>
            <a:ext cx="2462400" cy="338554"/>
          </a:xfrm>
          <a:prstGeom prst="rect">
            <a:avLst/>
          </a:prstGeom>
          <a:noFill/>
        </p:spPr>
        <p:txBody>
          <a:bodyPr wrap="square">
            <a:spAutoFit/>
          </a:bodyPr>
          <a:lstStyle/>
          <a:p>
            <a:pPr algn="ctr"/>
            <a:r>
              <a:rPr lang="en-US" sz="1600">
                <a:latin typeface="Frutiger 45 Light" panose="020B0603020202020204" pitchFamily="34" charset="0"/>
              </a:rPr>
              <a:t>XYZ</a:t>
            </a:r>
            <a:endParaRPr lang="en-US" sz="1600" dirty="0">
              <a:latin typeface="Frutiger 45 Light" panose="020B0603020202020204" pitchFamily="34" charset="0"/>
            </a:endParaRPr>
          </a:p>
        </p:txBody>
      </p:sp>
      <p:sp>
        <p:nvSpPr>
          <p:cNvPr id="14" name="Textfeld 81">
            <a:extLst>
              <a:ext uri="{FF2B5EF4-FFF2-40B4-BE49-F238E27FC236}">
                <a16:creationId xmlns:a16="http://schemas.microsoft.com/office/drawing/2014/main" id="{A539012C-8BD4-73E4-A00B-BFB50B5DE44F}"/>
              </a:ext>
            </a:extLst>
          </p:cNvPr>
          <p:cNvSpPr txBox="1"/>
          <p:nvPr/>
        </p:nvSpPr>
        <p:spPr>
          <a:xfrm>
            <a:off x="561975" y="5426269"/>
            <a:ext cx="2152800" cy="230800"/>
          </a:xfrm>
          <a:prstGeom prst="rect">
            <a:avLst/>
          </a:prstGeom>
          <a:noFill/>
        </p:spPr>
        <p:txBody>
          <a:bodyPr wrap="none" lIns="0" tIns="0" rIns="0" bIns="0" rtlCol="0">
            <a:noAutofit/>
          </a:bodyPr>
          <a:lstStyle/>
          <a:p>
            <a:r>
              <a:rPr lang="en-US" sz="1200" b="1">
                <a:latin typeface="Frutiger 45 Light" panose="020B0603020202020204" pitchFamily="34" charset="0"/>
              </a:rPr>
              <a:t>Production</a:t>
            </a:r>
            <a:endParaRPr lang="en-US" sz="1200" b="1" dirty="0" err="1">
              <a:latin typeface="Frutiger 45 Light" panose="020B0603020202020204" pitchFamily="34" charset="0"/>
            </a:endParaRPr>
          </a:p>
        </p:txBody>
      </p:sp>
      <p:sp>
        <p:nvSpPr>
          <p:cNvPr id="15" name="Rechteck 82">
            <a:extLst>
              <a:ext uri="{FF2B5EF4-FFF2-40B4-BE49-F238E27FC236}">
                <a16:creationId xmlns:a16="http://schemas.microsoft.com/office/drawing/2014/main" id="{5FA122E5-9459-DCC1-3E08-82A8C8DD39F6}"/>
              </a:ext>
            </a:extLst>
          </p:cNvPr>
          <p:cNvSpPr/>
          <p:nvPr/>
        </p:nvSpPr>
        <p:spPr>
          <a:xfrm>
            <a:off x="561975" y="5678868"/>
            <a:ext cx="2462400" cy="646331"/>
          </a:xfrm>
          <a:prstGeom prst="rect">
            <a:avLst/>
          </a:prstGeom>
          <a:solidFill>
            <a:srgbClr val="BEBAA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feld 83">
            <a:extLst>
              <a:ext uri="{FF2B5EF4-FFF2-40B4-BE49-F238E27FC236}">
                <a16:creationId xmlns:a16="http://schemas.microsoft.com/office/drawing/2014/main" id="{A884B63C-34DB-A7CE-0256-51C067DE1FC5}"/>
              </a:ext>
            </a:extLst>
          </p:cNvPr>
          <p:cNvSpPr txBox="1"/>
          <p:nvPr/>
        </p:nvSpPr>
        <p:spPr>
          <a:xfrm>
            <a:off x="561975" y="5837022"/>
            <a:ext cx="2462400" cy="338554"/>
          </a:xfrm>
          <a:prstGeom prst="rect">
            <a:avLst/>
          </a:prstGeom>
          <a:noFill/>
        </p:spPr>
        <p:txBody>
          <a:bodyPr wrap="square">
            <a:spAutoFit/>
          </a:bodyPr>
          <a:lstStyle/>
          <a:p>
            <a:pPr algn="ctr"/>
            <a:r>
              <a:rPr lang="en-US" sz="1600">
                <a:latin typeface="Frutiger 45 Light" panose="020B0603020202020204" pitchFamily="34" charset="0"/>
              </a:rPr>
              <a:t>XYZ</a:t>
            </a:r>
            <a:endParaRPr lang="en-US" sz="1600" dirty="0">
              <a:latin typeface="Frutiger 45 Light" panose="020B0603020202020204" pitchFamily="34" charset="0"/>
            </a:endParaRPr>
          </a:p>
        </p:txBody>
      </p:sp>
      <p:sp>
        <p:nvSpPr>
          <p:cNvPr id="17" name="Textfeld 84">
            <a:extLst>
              <a:ext uri="{FF2B5EF4-FFF2-40B4-BE49-F238E27FC236}">
                <a16:creationId xmlns:a16="http://schemas.microsoft.com/office/drawing/2014/main" id="{9AEBA3F0-4150-7797-CDEA-F48377DB3DCF}"/>
              </a:ext>
            </a:extLst>
          </p:cNvPr>
          <p:cNvSpPr txBox="1"/>
          <p:nvPr/>
        </p:nvSpPr>
        <p:spPr>
          <a:xfrm>
            <a:off x="3763450" y="5426269"/>
            <a:ext cx="2152800" cy="230800"/>
          </a:xfrm>
          <a:prstGeom prst="rect">
            <a:avLst/>
          </a:prstGeom>
          <a:noFill/>
        </p:spPr>
        <p:txBody>
          <a:bodyPr wrap="none" lIns="0" tIns="0" rIns="0" bIns="0" rtlCol="0">
            <a:noAutofit/>
          </a:bodyPr>
          <a:lstStyle/>
          <a:p>
            <a:r>
              <a:rPr lang="en-US" sz="1200" b="1" dirty="0">
                <a:latin typeface="Frutiger 45 Light" panose="020B0603020202020204" pitchFamily="34" charset="0"/>
              </a:rPr>
              <a:t>Ventes</a:t>
            </a:r>
          </a:p>
          <a:p>
            <a:endParaRPr lang="en-US" sz="1200" b="1" dirty="0">
              <a:latin typeface="Frutiger 45 Light" panose="020B0603020202020204" pitchFamily="34" charset="0"/>
            </a:endParaRPr>
          </a:p>
        </p:txBody>
      </p:sp>
      <p:sp>
        <p:nvSpPr>
          <p:cNvPr id="18" name="Rechteck 85">
            <a:extLst>
              <a:ext uri="{FF2B5EF4-FFF2-40B4-BE49-F238E27FC236}">
                <a16:creationId xmlns:a16="http://schemas.microsoft.com/office/drawing/2014/main" id="{6364142E-53D0-ED7B-F92E-99DDE27050AF}"/>
              </a:ext>
            </a:extLst>
          </p:cNvPr>
          <p:cNvSpPr/>
          <p:nvPr/>
        </p:nvSpPr>
        <p:spPr>
          <a:xfrm>
            <a:off x="3763450" y="5678868"/>
            <a:ext cx="2462400" cy="646331"/>
          </a:xfrm>
          <a:prstGeom prst="rect">
            <a:avLst/>
          </a:prstGeom>
          <a:solidFill>
            <a:srgbClr val="BEBAA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9" name="Textfeld 86">
            <a:extLst>
              <a:ext uri="{FF2B5EF4-FFF2-40B4-BE49-F238E27FC236}">
                <a16:creationId xmlns:a16="http://schemas.microsoft.com/office/drawing/2014/main" id="{98837BEF-E6C9-C700-38B4-9F73ABFCCD9D}"/>
              </a:ext>
            </a:extLst>
          </p:cNvPr>
          <p:cNvSpPr txBox="1"/>
          <p:nvPr/>
        </p:nvSpPr>
        <p:spPr>
          <a:xfrm>
            <a:off x="3763450" y="5837022"/>
            <a:ext cx="2462400" cy="338554"/>
          </a:xfrm>
          <a:prstGeom prst="rect">
            <a:avLst/>
          </a:prstGeom>
          <a:noFill/>
        </p:spPr>
        <p:txBody>
          <a:bodyPr wrap="square">
            <a:spAutoFit/>
          </a:bodyPr>
          <a:lstStyle/>
          <a:p>
            <a:pPr algn="ctr"/>
            <a:r>
              <a:rPr lang="en-US" sz="1600">
                <a:latin typeface="Frutiger 45 Light" panose="020B0603020202020204" pitchFamily="34" charset="0"/>
              </a:rPr>
              <a:t>XYZ</a:t>
            </a:r>
            <a:endParaRPr lang="en-US" sz="1600" dirty="0">
              <a:latin typeface="Frutiger 45 Light" panose="020B0603020202020204" pitchFamily="34" charset="0"/>
            </a:endParaRPr>
          </a:p>
        </p:txBody>
      </p:sp>
      <p:sp>
        <p:nvSpPr>
          <p:cNvPr id="20" name="Textfeld 87">
            <a:extLst>
              <a:ext uri="{FF2B5EF4-FFF2-40B4-BE49-F238E27FC236}">
                <a16:creationId xmlns:a16="http://schemas.microsoft.com/office/drawing/2014/main" id="{0DDCD1CC-32D5-08EC-CC3A-2B3F7F8E835D}"/>
              </a:ext>
            </a:extLst>
          </p:cNvPr>
          <p:cNvSpPr txBox="1"/>
          <p:nvPr/>
        </p:nvSpPr>
        <p:spPr>
          <a:xfrm>
            <a:off x="6964925" y="5426269"/>
            <a:ext cx="2152800" cy="230800"/>
          </a:xfrm>
          <a:prstGeom prst="rect">
            <a:avLst/>
          </a:prstGeom>
          <a:noFill/>
        </p:spPr>
        <p:txBody>
          <a:bodyPr wrap="none" lIns="0" tIns="0" rIns="0" bIns="0" rtlCol="0">
            <a:noAutofit/>
          </a:bodyPr>
          <a:lstStyle/>
          <a:p>
            <a:r>
              <a:rPr lang="en-US" sz="1200" b="1">
                <a:latin typeface="Frutiger 45 Light" panose="020B0603020202020204" pitchFamily="34" charset="0"/>
              </a:rPr>
              <a:t>Finance et administration</a:t>
            </a:r>
            <a:endParaRPr lang="en-US" sz="1200" b="1" dirty="0">
              <a:latin typeface="Frutiger 45 Light" panose="020B0603020202020204" pitchFamily="34" charset="0"/>
            </a:endParaRPr>
          </a:p>
        </p:txBody>
      </p:sp>
      <p:sp>
        <p:nvSpPr>
          <p:cNvPr id="21" name="Rechteck 88">
            <a:extLst>
              <a:ext uri="{FF2B5EF4-FFF2-40B4-BE49-F238E27FC236}">
                <a16:creationId xmlns:a16="http://schemas.microsoft.com/office/drawing/2014/main" id="{F4E2C3A4-8064-9796-239C-B2F5280D4F1A}"/>
              </a:ext>
            </a:extLst>
          </p:cNvPr>
          <p:cNvSpPr/>
          <p:nvPr/>
        </p:nvSpPr>
        <p:spPr>
          <a:xfrm>
            <a:off x="6964925" y="5678868"/>
            <a:ext cx="2462400" cy="646331"/>
          </a:xfrm>
          <a:prstGeom prst="rect">
            <a:avLst/>
          </a:prstGeom>
          <a:solidFill>
            <a:srgbClr val="BEBAA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Textfeld 89">
            <a:extLst>
              <a:ext uri="{FF2B5EF4-FFF2-40B4-BE49-F238E27FC236}">
                <a16:creationId xmlns:a16="http://schemas.microsoft.com/office/drawing/2014/main" id="{ED841455-343D-D61F-3538-B041115F3EEF}"/>
              </a:ext>
            </a:extLst>
          </p:cNvPr>
          <p:cNvSpPr txBox="1"/>
          <p:nvPr/>
        </p:nvSpPr>
        <p:spPr>
          <a:xfrm>
            <a:off x="6964925" y="5837022"/>
            <a:ext cx="2462400" cy="338554"/>
          </a:xfrm>
          <a:prstGeom prst="rect">
            <a:avLst/>
          </a:prstGeom>
          <a:noFill/>
        </p:spPr>
        <p:txBody>
          <a:bodyPr wrap="square">
            <a:spAutoFit/>
          </a:bodyPr>
          <a:lstStyle/>
          <a:p>
            <a:pPr algn="ctr"/>
            <a:r>
              <a:rPr lang="en-US" sz="1600">
                <a:latin typeface="Frutiger 45 Light" panose="020B0603020202020204" pitchFamily="34" charset="0"/>
              </a:rPr>
              <a:t>XYZ</a:t>
            </a:r>
            <a:endParaRPr lang="en-US" sz="1600" dirty="0">
              <a:latin typeface="Frutiger 45 Light" panose="020B0603020202020204" pitchFamily="34" charset="0"/>
            </a:endParaRPr>
          </a:p>
        </p:txBody>
      </p:sp>
      <p:sp>
        <p:nvSpPr>
          <p:cNvPr id="23" name="Textfeld 90">
            <a:extLst>
              <a:ext uri="{FF2B5EF4-FFF2-40B4-BE49-F238E27FC236}">
                <a16:creationId xmlns:a16="http://schemas.microsoft.com/office/drawing/2014/main" id="{DFCB887C-6246-1875-3C5B-04BA2D7371FA}"/>
              </a:ext>
            </a:extLst>
          </p:cNvPr>
          <p:cNvSpPr txBox="1"/>
          <p:nvPr/>
        </p:nvSpPr>
        <p:spPr>
          <a:xfrm>
            <a:off x="10166400" y="5426269"/>
            <a:ext cx="2152800" cy="230800"/>
          </a:xfrm>
          <a:prstGeom prst="rect">
            <a:avLst/>
          </a:prstGeom>
          <a:noFill/>
        </p:spPr>
        <p:txBody>
          <a:bodyPr wrap="none" lIns="0" tIns="0" rIns="0" bIns="0" rtlCol="0">
            <a:noAutofit/>
          </a:bodyPr>
          <a:lstStyle/>
          <a:p>
            <a:r>
              <a:rPr lang="en-US" sz="1200" b="1" dirty="0">
                <a:latin typeface="Frutiger 45 Light" panose="020B0603020202020204" pitchFamily="34" charset="0"/>
              </a:rPr>
              <a:t>Recherche et </a:t>
            </a:r>
            <a:r>
              <a:rPr lang="en-US" sz="1200" b="1" dirty="0" err="1">
                <a:latin typeface="Frutiger 45 Light" panose="020B0603020202020204" pitchFamily="34" charset="0"/>
              </a:rPr>
              <a:t>développement</a:t>
            </a:r>
            <a:endParaRPr lang="en-US" sz="1200" b="1" dirty="0">
              <a:latin typeface="Frutiger 45 Light" panose="020B0603020202020204" pitchFamily="34" charset="0"/>
            </a:endParaRPr>
          </a:p>
        </p:txBody>
      </p:sp>
      <p:sp>
        <p:nvSpPr>
          <p:cNvPr id="24" name="Rechteck 91">
            <a:extLst>
              <a:ext uri="{FF2B5EF4-FFF2-40B4-BE49-F238E27FC236}">
                <a16:creationId xmlns:a16="http://schemas.microsoft.com/office/drawing/2014/main" id="{A83263C1-C2EE-4074-0D9A-FE70E5FA2E13}"/>
              </a:ext>
            </a:extLst>
          </p:cNvPr>
          <p:cNvSpPr/>
          <p:nvPr/>
        </p:nvSpPr>
        <p:spPr>
          <a:xfrm>
            <a:off x="10166400" y="5678868"/>
            <a:ext cx="2462400" cy="646331"/>
          </a:xfrm>
          <a:prstGeom prst="rect">
            <a:avLst/>
          </a:prstGeom>
          <a:solidFill>
            <a:srgbClr val="BEBAA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5" name="Textfeld 92">
            <a:extLst>
              <a:ext uri="{FF2B5EF4-FFF2-40B4-BE49-F238E27FC236}">
                <a16:creationId xmlns:a16="http://schemas.microsoft.com/office/drawing/2014/main" id="{1EE4592D-DBBD-3ECE-19BA-CBE2A231B181}"/>
              </a:ext>
            </a:extLst>
          </p:cNvPr>
          <p:cNvSpPr txBox="1"/>
          <p:nvPr/>
        </p:nvSpPr>
        <p:spPr>
          <a:xfrm>
            <a:off x="10166400" y="5837022"/>
            <a:ext cx="2462400" cy="338554"/>
          </a:xfrm>
          <a:prstGeom prst="rect">
            <a:avLst/>
          </a:prstGeom>
          <a:noFill/>
        </p:spPr>
        <p:txBody>
          <a:bodyPr wrap="square">
            <a:spAutoFit/>
          </a:bodyPr>
          <a:lstStyle/>
          <a:p>
            <a:pPr algn="ctr"/>
            <a:r>
              <a:rPr lang="en-US" sz="1600">
                <a:latin typeface="Frutiger 45 Light" panose="020B0603020202020204" pitchFamily="34" charset="0"/>
              </a:rPr>
              <a:t>XYZ</a:t>
            </a:r>
            <a:endParaRPr lang="en-US" sz="1600" dirty="0">
              <a:latin typeface="Frutiger 45 Light" panose="020B0603020202020204" pitchFamily="34" charset="0"/>
            </a:endParaRPr>
          </a:p>
        </p:txBody>
      </p:sp>
      <p:cxnSp>
        <p:nvCxnSpPr>
          <p:cNvPr id="26" name="Gerade Verbindung 124">
            <a:extLst>
              <a:ext uri="{FF2B5EF4-FFF2-40B4-BE49-F238E27FC236}">
                <a16:creationId xmlns:a16="http://schemas.microsoft.com/office/drawing/2014/main" id="{8EE29494-30AD-8B25-F94C-0E687162A8DF}"/>
              </a:ext>
            </a:extLst>
          </p:cNvPr>
          <p:cNvCxnSpPr>
            <a:cxnSpLocks/>
          </p:cNvCxnSpPr>
          <p:nvPr/>
        </p:nvCxnSpPr>
        <p:spPr>
          <a:xfrm>
            <a:off x="6600147" y="2463268"/>
            <a:ext cx="0" cy="8142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 Verbindung 127">
            <a:extLst>
              <a:ext uri="{FF2B5EF4-FFF2-40B4-BE49-F238E27FC236}">
                <a16:creationId xmlns:a16="http://schemas.microsoft.com/office/drawing/2014/main" id="{E917BC99-13E5-CFE4-CA38-A3E144A50DBF}"/>
              </a:ext>
            </a:extLst>
          </p:cNvPr>
          <p:cNvCxnSpPr>
            <a:cxnSpLocks/>
          </p:cNvCxnSpPr>
          <p:nvPr/>
        </p:nvCxnSpPr>
        <p:spPr>
          <a:xfrm flipH="1">
            <a:off x="7898194" y="3670214"/>
            <a:ext cx="57879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Gerade Verbindung 129">
            <a:extLst>
              <a:ext uri="{FF2B5EF4-FFF2-40B4-BE49-F238E27FC236}">
                <a16:creationId xmlns:a16="http://schemas.microsoft.com/office/drawing/2014/main" id="{06F9A494-E600-16D6-212B-04B6E0E8A9BD}"/>
              </a:ext>
            </a:extLst>
          </p:cNvPr>
          <p:cNvCxnSpPr>
            <a:cxnSpLocks/>
          </p:cNvCxnSpPr>
          <p:nvPr/>
        </p:nvCxnSpPr>
        <p:spPr>
          <a:xfrm>
            <a:off x="6580521" y="4045578"/>
            <a:ext cx="0" cy="89632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Gerade Verbindung 20">
            <a:extLst>
              <a:ext uri="{FF2B5EF4-FFF2-40B4-BE49-F238E27FC236}">
                <a16:creationId xmlns:a16="http://schemas.microsoft.com/office/drawing/2014/main" id="{7B0496C3-7120-810D-3D5E-3910F6E86484}"/>
              </a:ext>
            </a:extLst>
          </p:cNvPr>
          <p:cNvCxnSpPr>
            <a:cxnSpLocks/>
          </p:cNvCxnSpPr>
          <p:nvPr/>
        </p:nvCxnSpPr>
        <p:spPr>
          <a:xfrm>
            <a:off x="1809298" y="4941905"/>
            <a:ext cx="954633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Gerade Verbindung 24">
            <a:extLst>
              <a:ext uri="{FF2B5EF4-FFF2-40B4-BE49-F238E27FC236}">
                <a16:creationId xmlns:a16="http://schemas.microsoft.com/office/drawing/2014/main" id="{4D1A5026-3236-5B76-EDA2-72C4C0467CC8}"/>
              </a:ext>
            </a:extLst>
          </p:cNvPr>
          <p:cNvCxnSpPr>
            <a:cxnSpLocks/>
          </p:cNvCxnSpPr>
          <p:nvPr/>
        </p:nvCxnSpPr>
        <p:spPr>
          <a:xfrm>
            <a:off x="1809298" y="4934309"/>
            <a:ext cx="0" cy="272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Gerade Verbindung 26">
            <a:extLst>
              <a:ext uri="{FF2B5EF4-FFF2-40B4-BE49-F238E27FC236}">
                <a16:creationId xmlns:a16="http://schemas.microsoft.com/office/drawing/2014/main" id="{0CDFC248-0976-9451-8DEE-FDDCBB2FE9A2}"/>
              </a:ext>
            </a:extLst>
          </p:cNvPr>
          <p:cNvCxnSpPr>
            <a:cxnSpLocks/>
          </p:cNvCxnSpPr>
          <p:nvPr/>
        </p:nvCxnSpPr>
        <p:spPr>
          <a:xfrm>
            <a:off x="4991410" y="4934309"/>
            <a:ext cx="0" cy="272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Gerade Verbindung 27">
            <a:extLst>
              <a:ext uri="{FF2B5EF4-FFF2-40B4-BE49-F238E27FC236}">
                <a16:creationId xmlns:a16="http://schemas.microsoft.com/office/drawing/2014/main" id="{DFF4C0E5-6FC5-593C-A982-A5A885AAD5B1}"/>
              </a:ext>
            </a:extLst>
          </p:cNvPr>
          <p:cNvCxnSpPr>
            <a:cxnSpLocks/>
          </p:cNvCxnSpPr>
          <p:nvPr/>
        </p:nvCxnSpPr>
        <p:spPr>
          <a:xfrm>
            <a:off x="8173522" y="4934309"/>
            <a:ext cx="0" cy="272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Gerade Verbindung 28">
            <a:extLst>
              <a:ext uri="{FF2B5EF4-FFF2-40B4-BE49-F238E27FC236}">
                <a16:creationId xmlns:a16="http://schemas.microsoft.com/office/drawing/2014/main" id="{72C7BA5A-1B5E-82CE-B5B6-8214E92C8116}"/>
              </a:ext>
            </a:extLst>
          </p:cNvPr>
          <p:cNvCxnSpPr>
            <a:cxnSpLocks/>
          </p:cNvCxnSpPr>
          <p:nvPr/>
        </p:nvCxnSpPr>
        <p:spPr>
          <a:xfrm>
            <a:off x="11355634" y="4934309"/>
            <a:ext cx="0" cy="2727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60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4BF7-0F8B-3949-DC77-BA729A64DF83}"/>
              </a:ext>
            </a:extLst>
          </p:cNvPr>
          <p:cNvSpPr>
            <a:spLocks noGrp="1"/>
          </p:cNvSpPr>
          <p:nvPr>
            <p:ph type="title"/>
          </p:nvPr>
        </p:nvSpPr>
        <p:spPr/>
        <p:txBody>
          <a:bodyPr/>
          <a:lstStyle/>
          <a:p>
            <a:r>
              <a:rPr lang="en-US" dirty="0"/>
              <a:t>Management / conseil </a:t>
            </a:r>
            <a:r>
              <a:rPr lang="en-US" dirty="0" err="1"/>
              <a:t>d’administration</a:t>
            </a:r>
            <a:r>
              <a:rPr lang="en-US" dirty="0"/>
              <a:t> / </a:t>
            </a:r>
            <a:r>
              <a:rPr lang="en-US" dirty="0" err="1"/>
              <a:t>conseiller</a:t>
            </a:r>
            <a:endParaRPr lang="en-US" dirty="0"/>
          </a:p>
        </p:txBody>
      </p:sp>
      <p:sp>
        <p:nvSpPr>
          <p:cNvPr id="3" name="Text Placeholder 2">
            <a:extLst>
              <a:ext uri="{FF2B5EF4-FFF2-40B4-BE49-F238E27FC236}">
                <a16:creationId xmlns:a16="http://schemas.microsoft.com/office/drawing/2014/main" id="{8E5E9C0F-A68D-5ACA-E6DA-8B01E863FE0D}"/>
              </a:ext>
            </a:extLst>
          </p:cNvPr>
          <p:cNvSpPr>
            <a:spLocks noGrp="1"/>
          </p:cNvSpPr>
          <p:nvPr>
            <p:ph type="body" idx="1"/>
          </p:nvPr>
        </p:nvSpPr>
        <p:spPr/>
        <p:txBody>
          <a:bodyPr/>
          <a:lstStyle/>
          <a:p>
            <a:r>
              <a:rPr lang="en-US" dirty="0"/>
              <a:t>Étape 3</a:t>
            </a:r>
          </a:p>
        </p:txBody>
      </p:sp>
      <p:pic>
        <p:nvPicPr>
          <p:cNvPr id="7" name="Grafik 3" descr="Ein Bild, das Person, sitzend, Wand, drinnen enthält.&#10;&#10;Automatisch generierte Beschreibung">
            <a:extLst>
              <a:ext uri="{FF2B5EF4-FFF2-40B4-BE49-F238E27FC236}">
                <a16:creationId xmlns:a16="http://schemas.microsoft.com/office/drawing/2014/main" id="{AB5C04D3-5063-2CC6-8E63-332EF119085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333085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E1AF-60A7-FE5D-5279-901D900F25B1}"/>
              </a:ext>
            </a:extLst>
          </p:cNvPr>
          <p:cNvSpPr>
            <a:spLocks noGrp="1"/>
          </p:cNvSpPr>
          <p:nvPr>
            <p:ph type="title"/>
          </p:nvPr>
        </p:nvSpPr>
        <p:spPr/>
        <p:txBody>
          <a:bodyPr/>
          <a:lstStyle/>
          <a:p>
            <a:r>
              <a:rPr lang="en-US" dirty="0"/>
              <a:t>Management / conseil </a:t>
            </a:r>
            <a:r>
              <a:rPr lang="en-US" dirty="0" err="1"/>
              <a:t>d’administration</a:t>
            </a:r>
            <a:r>
              <a:rPr lang="en-US" dirty="0"/>
              <a:t> / </a:t>
            </a:r>
            <a:r>
              <a:rPr lang="en-US" dirty="0" err="1"/>
              <a:t>conseiller</a:t>
            </a:r>
            <a:endParaRPr lang="en-US" dirty="0"/>
          </a:p>
        </p:txBody>
      </p:sp>
      <p:sp>
        <p:nvSpPr>
          <p:cNvPr id="3" name="Slide Number Placeholder 2">
            <a:extLst>
              <a:ext uri="{FF2B5EF4-FFF2-40B4-BE49-F238E27FC236}">
                <a16:creationId xmlns:a16="http://schemas.microsoft.com/office/drawing/2014/main" id="{C41ACA8A-97C7-69C1-CF16-C8A0F749D7AD}"/>
              </a:ext>
            </a:extLst>
          </p:cNvPr>
          <p:cNvSpPr>
            <a:spLocks noGrp="1"/>
          </p:cNvSpPr>
          <p:nvPr>
            <p:ph type="sldNum" sz="quarter" idx="12"/>
          </p:nvPr>
        </p:nvSpPr>
        <p:spPr/>
        <p:txBody>
          <a:bodyPr/>
          <a:lstStyle/>
          <a:p>
            <a:endParaRPr lang="en-US" dirty="0"/>
          </a:p>
        </p:txBody>
      </p:sp>
      <p:sp>
        <p:nvSpPr>
          <p:cNvPr id="29" name="Text Placeholder 28">
            <a:extLst>
              <a:ext uri="{FF2B5EF4-FFF2-40B4-BE49-F238E27FC236}">
                <a16:creationId xmlns:a16="http://schemas.microsoft.com/office/drawing/2014/main" id="{66F875D1-E271-095D-EBFD-DEAA795DAEA8}"/>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6" name="Text Placeholder 5">
            <a:extLst>
              <a:ext uri="{FF2B5EF4-FFF2-40B4-BE49-F238E27FC236}">
                <a16:creationId xmlns:a16="http://schemas.microsoft.com/office/drawing/2014/main" id="{B3452FB3-DBB2-5D34-3A86-3630A863105C}"/>
              </a:ext>
            </a:extLst>
          </p:cNvPr>
          <p:cNvSpPr>
            <a:spLocks noGrp="1"/>
          </p:cNvSpPr>
          <p:nvPr>
            <p:ph type="body" sz="quarter" idx="15"/>
          </p:nvPr>
        </p:nvSpPr>
        <p:spPr/>
        <p:txBody>
          <a:bodyPr/>
          <a:lstStyle/>
          <a:p>
            <a:r>
              <a:rPr lang="en-US" dirty="0"/>
              <a:t>XY</a:t>
            </a:r>
          </a:p>
          <a:p>
            <a:pPr lvl="1"/>
            <a:r>
              <a:rPr lang="en-US" dirty="0"/>
              <a:t>CEO et </a:t>
            </a:r>
            <a:r>
              <a:rPr lang="en-US" dirty="0" err="1"/>
              <a:t>fondateur</a:t>
            </a:r>
            <a:endParaRPr lang="en-US" dirty="0"/>
          </a:p>
          <a:p>
            <a:pPr lvl="2"/>
            <a:r>
              <a:rPr lang="fr-CH" dirty="0"/>
              <a:t>Curriculum en bref</a:t>
            </a:r>
          </a:p>
          <a:p>
            <a:pPr lvl="1"/>
            <a:endParaRPr lang="en-US" dirty="0"/>
          </a:p>
        </p:txBody>
      </p:sp>
      <p:sp>
        <p:nvSpPr>
          <p:cNvPr id="8" name="Text Placeholder 7">
            <a:extLst>
              <a:ext uri="{FF2B5EF4-FFF2-40B4-BE49-F238E27FC236}">
                <a16:creationId xmlns:a16="http://schemas.microsoft.com/office/drawing/2014/main" id="{8525C7DC-9296-A3F2-BB30-E15891AFCED2}"/>
              </a:ext>
            </a:extLst>
          </p:cNvPr>
          <p:cNvSpPr>
            <a:spLocks noGrp="1"/>
          </p:cNvSpPr>
          <p:nvPr>
            <p:ph type="body" sz="quarter" idx="17"/>
          </p:nvPr>
        </p:nvSpPr>
        <p:spPr/>
        <p:txBody>
          <a:bodyPr/>
          <a:lstStyle/>
          <a:p>
            <a:r>
              <a:rPr lang="en-US" dirty="0"/>
              <a:t>XY</a:t>
            </a:r>
          </a:p>
          <a:p>
            <a:pPr lvl="1"/>
            <a:r>
              <a:rPr lang="en-US" dirty="0"/>
              <a:t>CTO</a:t>
            </a:r>
          </a:p>
          <a:p>
            <a:pPr lvl="2"/>
            <a:r>
              <a:rPr lang="fr-CH" dirty="0"/>
              <a:t>Curriculum en bref</a:t>
            </a:r>
          </a:p>
        </p:txBody>
      </p:sp>
      <p:sp>
        <p:nvSpPr>
          <p:cNvPr id="10" name="Text Placeholder 9">
            <a:extLst>
              <a:ext uri="{FF2B5EF4-FFF2-40B4-BE49-F238E27FC236}">
                <a16:creationId xmlns:a16="http://schemas.microsoft.com/office/drawing/2014/main" id="{23597222-35F1-DF7D-A25A-4E41DA3E3C03}"/>
              </a:ext>
            </a:extLst>
          </p:cNvPr>
          <p:cNvSpPr>
            <a:spLocks noGrp="1"/>
          </p:cNvSpPr>
          <p:nvPr>
            <p:ph type="body" sz="quarter" idx="19"/>
          </p:nvPr>
        </p:nvSpPr>
        <p:spPr/>
        <p:txBody>
          <a:bodyPr/>
          <a:lstStyle/>
          <a:p>
            <a:r>
              <a:rPr lang="en-US" dirty="0"/>
              <a:t>XY</a:t>
            </a:r>
          </a:p>
          <a:p>
            <a:pPr lvl="1"/>
            <a:r>
              <a:rPr lang="en-US" dirty="0"/>
              <a:t>CFO</a:t>
            </a:r>
          </a:p>
          <a:p>
            <a:pPr lvl="2"/>
            <a:r>
              <a:rPr lang="fr-CH" dirty="0"/>
              <a:t>Curriculum en bref</a:t>
            </a:r>
          </a:p>
        </p:txBody>
      </p:sp>
      <p:sp>
        <p:nvSpPr>
          <p:cNvPr id="12" name="Text Placeholder 11">
            <a:extLst>
              <a:ext uri="{FF2B5EF4-FFF2-40B4-BE49-F238E27FC236}">
                <a16:creationId xmlns:a16="http://schemas.microsoft.com/office/drawing/2014/main" id="{D09F76B4-9E45-610B-70DF-5DF1A0CED195}"/>
              </a:ext>
            </a:extLst>
          </p:cNvPr>
          <p:cNvSpPr>
            <a:spLocks noGrp="1"/>
          </p:cNvSpPr>
          <p:nvPr>
            <p:ph type="body" sz="quarter" idx="21"/>
          </p:nvPr>
        </p:nvSpPr>
        <p:spPr/>
        <p:txBody>
          <a:bodyPr/>
          <a:lstStyle/>
          <a:p>
            <a:r>
              <a:rPr lang="en-US" dirty="0"/>
              <a:t>XY</a:t>
            </a:r>
          </a:p>
          <a:p>
            <a:pPr lvl="1"/>
            <a:r>
              <a:rPr lang="en-US" dirty="0"/>
              <a:t>Directeur de ventes</a:t>
            </a:r>
          </a:p>
          <a:p>
            <a:pPr lvl="1"/>
            <a:r>
              <a:rPr lang="fr-CH" sz="1000" dirty="0"/>
              <a:t>Curriculum en bref</a:t>
            </a:r>
          </a:p>
        </p:txBody>
      </p:sp>
      <p:sp>
        <p:nvSpPr>
          <p:cNvPr id="30" name="Text Placeholder 29">
            <a:extLst>
              <a:ext uri="{FF2B5EF4-FFF2-40B4-BE49-F238E27FC236}">
                <a16:creationId xmlns:a16="http://schemas.microsoft.com/office/drawing/2014/main" id="{A6B9D597-1ABE-3C41-9586-3E5D9F96D57E}"/>
              </a:ext>
            </a:extLst>
          </p:cNvPr>
          <p:cNvSpPr>
            <a:spLocks noGrp="1"/>
          </p:cNvSpPr>
          <p:nvPr>
            <p:ph type="body" sz="quarter" idx="23"/>
          </p:nvPr>
        </p:nvSpPr>
        <p:spPr/>
        <p:txBody>
          <a:bodyPr/>
          <a:lstStyle/>
          <a:p>
            <a:r>
              <a:rPr lang="en-US"/>
              <a:t>Direction</a:t>
            </a:r>
            <a:endParaRPr lang="en-US" dirty="0"/>
          </a:p>
        </p:txBody>
      </p:sp>
      <p:sp>
        <p:nvSpPr>
          <p:cNvPr id="5" name="Picture Placeholder 4">
            <a:extLst>
              <a:ext uri="{FF2B5EF4-FFF2-40B4-BE49-F238E27FC236}">
                <a16:creationId xmlns:a16="http://schemas.microsoft.com/office/drawing/2014/main" id="{115096BC-6B73-F111-A72F-A7A0BC44A59C}"/>
              </a:ext>
            </a:extLst>
          </p:cNvPr>
          <p:cNvSpPr>
            <a:spLocks noGrp="1"/>
          </p:cNvSpPr>
          <p:nvPr>
            <p:ph type="pic" sz="quarter" idx="16"/>
          </p:nvPr>
        </p:nvSpPr>
        <p:spPr/>
      </p:sp>
      <p:sp>
        <p:nvSpPr>
          <p:cNvPr id="9" name="Picture Placeholder 8">
            <a:extLst>
              <a:ext uri="{FF2B5EF4-FFF2-40B4-BE49-F238E27FC236}">
                <a16:creationId xmlns:a16="http://schemas.microsoft.com/office/drawing/2014/main" id="{80EB22F0-8AB9-8A4F-7B85-09E2BDF8F2D6}"/>
              </a:ext>
            </a:extLst>
          </p:cNvPr>
          <p:cNvSpPr>
            <a:spLocks noGrp="1"/>
          </p:cNvSpPr>
          <p:nvPr>
            <p:ph type="pic" sz="quarter" idx="18"/>
          </p:nvPr>
        </p:nvSpPr>
        <p:spPr/>
      </p:sp>
      <p:sp>
        <p:nvSpPr>
          <p:cNvPr id="13" name="Picture Placeholder 12">
            <a:extLst>
              <a:ext uri="{FF2B5EF4-FFF2-40B4-BE49-F238E27FC236}">
                <a16:creationId xmlns:a16="http://schemas.microsoft.com/office/drawing/2014/main" id="{BFE126D3-BB5A-AC92-DBE9-0534DC984CD2}"/>
              </a:ext>
            </a:extLst>
          </p:cNvPr>
          <p:cNvSpPr>
            <a:spLocks noGrp="1"/>
          </p:cNvSpPr>
          <p:nvPr>
            <p:ph type="pic" sz="quarter" idx="20"/>
          </p:nvPr>
        </p:nvSpPr>
        <p:spPr/>
      </p:sp>
      <p:sp>
        <p:nvSpPr>
          <p:cNvPr id="19" name="Picture Placeholder 18">
            <a:extLst>
              <a:ext uri="{FF2B5EF4-FFF2-40B4-BE49-F238E27FC236}">
                <a16:creationId xmlns:a16="http://schemas.microsoft.com/office/drawing/2014/main" id="{38574BB2-E0BC-DE68-4609-219C462D94ED}"/>
              </a:ext>
            </a:extLst>
          </p:cNvPr>
          <p:cNvSpPr>
            <a:spLocks noGrp="1"/>
          </p:cNvSpPr>
          <p:nvPr>
            <p:ph type="pic" sz="quarter" idx="22"/>
          </p:nvPr>
        </p:nvSpPr>
        <p:spPr/>
      </p:sp>
    </p:spTree>
    <p:extLst>
      <p:ext uri="{BB962C8B-B14F-4D97-AF65-F5344CB8AC3E}">
        <p14:creationId xmlns:p14="http://schemas.microsoft.com/office/powerpoint/2010/main" val="2827540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AA11-0C6F-F2D5-90F8-7F09F9ABE8DA}"/>
              </a:ext>
            </a:extLst>
          </p:cNvPr>
          <p:cNvSpPr>
            <a:spLocks noGrp="1"/>
          </p:cNvSpPr>
          <p:nvPr>
            <p:ph type="title"/>
          </p:nvPr>
        </p:nvSpPr>
        <p:spPr/>
        <p:txBody>
          <a:bodyPr/>
          <a:lstStyle/>
          <a:p>
            <a:r>
              <a:rPr lang="en-US" dirty="0"/>
              <a:t>Management / conseil </a:t>
            </a:r>
            <a:r>
              <a:rPr lang="en-US" dirty="0" err="1"/>
              <a:t>d’administration</a:t>
            </a:r>
            <a:r>
              <a:rPr lang="en-US" dirty="0"/>
              <a:t> / </a:t>
            </a:r>
            <a:r>
              <a:rPr lang="en-US" dirty="0" err="1"/>
              <a:t>conseiller</a:t>
            </a:r>
            <a:endParaRPr lang="en-US" dirty="0"/>
          </a:p>
        </p:txBody>
      </p:sp>
      <p:sp>
        <p:nvSpPr>
          <p:cNvPr id="3" name="Slide Number Placeholder 2">
            <a:extLst>
              <a:ext uri="{FF2B5EF4-FFF2-40B4-BE49-F238E27FC236}">
                <a16:creationId xmlns:a16="http://schemas.microsoft.com/office/drawing/2014/main" id="{41A34082-D54B-E834-F90D-479211EA5F15}"/>
              </a:ext>
            </a:extLst>
          </p:cNvPr>
          <p:cNvSpPr>
            <a:spLocks noGrp="1"/>
          </p:cNvSpPr>
          <p:nvPr>
            <p:ph type="sldNum" sz="quarter" idx="12"/>
          </p:nvPr>
        </p:nvSpPr>
        <p:spPr/>
        <p:txBody>
          <a:bodyPr/>
          <a:lstStyle/>
          <a:p>
            <a:endParaRPr lang="en-US" dirty="0"/>
          </a:p>
        </p:txBody>
      </p:sp>
      <p:sp>
        <p:nvSpPr>
          <p:cNvPr id="5" name="Text Placeholder 4">
            <a:extLst>
              <a:ext uri="{FF2B5EF4-FFF2-40B4-BE49-F238E27FC236}">
                <a16:creationId xmlns:a16="http://schemas.microsoft.com/office/drawing/2014/main" id="{FB923E9F-3AEC-8286-D4B2-314AEF5D62D1}"/>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6" name="Text Placeholder 5">
            <a:extLst>
              <a:ext uri="{FF2B5EF4-FFF2-40B4-BE49-F238E27FC236}">
                <a16:creationId xmlns:a16="http://schemas.microsoft.com/office/drawing/2014/main" id="{0DE14A9C-9036-F189-1F4B-98622A64335A}"/>
              </a:ext>
            </a:extLst>
          </p:cNvPr>
          <p:cNvSpPr>
            <a:spLocks noGrp="1"/>
          </p:cNvSpPr>
          <p:nvPr>
            <p:ph type="body" sz="quarter" idx="15"/>
          </p:nvPr>
        </p:nvSpPr>
        <p:spPr/>
        <p:txBody>
          <a:bodyPr/>
          <a:lstStyle/>
          <a:p>
            <a:r>
              <a:rPr lang="en-US" dirty="0"/>
              <a:t>XY</a:t>
            </a:r>
          </a:p>
          <a:p>
            <a:pPr lvl="1"/>
            <a:r>
              <a:rPr lang="en-US" dirty="0" err="1"/>
              <a:t>Präsident</a:t>
            </a:r>
            <a:endParaRPr lang="en-US" dirty="0"/>
          </a:p>
          <a:p>
            <a:pPr lvl="2"/>
            <a:r>
              <a:rPr lang="fr-CH" dirty="0"/>
              <a:t>Curriculum en bref</a:t>
            </a:r>
          </a:p>
          <a:p>
            <a:pPr lvl="2"/>
            <a:endParaRPr lang="en-US" dirty="0"/>
          </a:p>
        </p:txBody>
      </p:sp>
      <p:sp>
        <p:nvSpPr>
          <p:cNvPr id="8" name="Text Placeholder 7">
            <a:extLst>
              <a:ext uri="{FF2B5EF4-FFF2-40B4-BE49-F238E27FC236}">
                <a16:creationId xmlns:a16="http://schemas.microsoft.com/office/drawing/2014/main" id="{98601D3D-C403-9A81-5CF4-E58B44A09881}"/>
              </a:ext>
            </a:extLst>
          </p:cNvPr>
          <p:cNvSpPr>
            <a:spLocks noGrp="1"/>
          </p:cNvSpPr>
          <p:nvPr>
            <p:ph type="body" sz="quarter" idx="17"/>
          </p:nvPr>
        </p:nvSpPr>
        <p:spPr/>
        <p:txBody>
          <a:bodyPr/>
          <a:lstStyle/>
          <a:p>
            <a:r>
              <a:rPr lang="en-US" dirty="0"/>
              <a:t>XY</a:t>
            </a:r>
          </a:p>
          <a:p>
            <a:pPr lvl="1"/>
            <a:r>
              <a:rPr kumimoji="0" lang="fr-CH" sz="1600" b="0" i="0" u="none" strike="noStrike" kern="0" cap="none" spc="0" normalizeH="0" baseline="0" noProof="0" dirty="0">
                <a:ln>
                  <a:noFill/>
                </a:ln>
                <a:solidFill>
                  <a:prstClr val="black"/>
                </a:solidFill>
                <a:effectLst/>
                <a:uLnTx/>
                <a:uFillTx/>
                <a:latin typeface="Frutiger 45 Light" panose="020B0603020202020204" pitchFamily="34" charset="0"/>
              </a:rPr>
              <a:t>Vice-présidente</a:t>
            </a:r>
            <a:endParaRPr lang="en-US" dirty="0"/>
          </a:p>
          <a:p>
            <a:pPr lvl="2"/>
            <a:r>
              <a:rPr lang="fr-CH" dirty="0"/>
              <a:t>Curriculum en bref</a:t>
            </a:r>
          </a:p>
          <a:p>
            <a:pPr lvl="2"/>
            <a:endParaRPr lang="en-US" dirty="0"/>
          </a:p>
        </p:txBody>
      </p:sp>
      <p:sp>
        <p:nvSpPr>
          <p:cNvPr id="10" name="Text Placeholder 9">
            <a:extLst>
              <a:ext uri="{FF2B5EF4-FFF2-40B4-BE49-F238E27FC236}">
                <a16:creationId xmlns:a16="http://schemas.microsoft.com/office/drawing/2014/main" id="{6D8E6DF8-8C58-B94B-AF12-F9EB4926A14B}"/>
              </a:ext>
            </a:extLst>
          </p:cNvPr>
          <p:cNvSpPr>
            <a:spLocks noGrp="1"/>
          </p:cNvSpPr>
          <p:nvPr>
            <p:ph type="body" sz="quarter" idx="19"/>
          </p:nvPr>
        </p:nvSpPr>
        <p:spPr/>
        <p:txBody>
          <a:bodyPr/>
          <a:lstStyle/>
          <a:p>
            <a:r>
              <a:rPr lang="en-US" dirty="0"/>
              <a:t>Pierre-Alain Gross</a:t>
            </a:r>
          </a:p>
          <a:p>
            <a:pPr lvl="1"/>
            <a:r>
              <a:rPr lang="en-US" dirty="0" err="1"/>
              <a:t>Conseiller</a:t>
            </a:r>
            <a:endParaRPr lang="en-US" dirty="0"/>
          </a:p>
          <a:p>
            <a:pPr lvl="1"/>
            <a:r>
              <a:rPr lang="fr-CH" dirty="0"/>
              <a:t>Curriculum en bref</a:t>
            </a:r>
          </a:p>
        </p:txBody>
      </p:sp>
      <p:sp>
        <p:nvSpPr>
          <p:cNvPr id="12" name="Text Placeholder 11">
            <a:extLst>
              <a:ext uri="{FF2B5EF4-FFF2-40B4-BE49-F238E27FC236}">
                <a16:creationId xmlns:a16="http://schemas.microsoft.com/office/drawing/2014/main" id="{84652D28-FD19-8E39-2BF5-53B031648ABE}"/>
              </a:ext>
            </a:extLst>
          </p:cNvPr>
          <p:cNvSpPr>
            <a:spLocks noGrp="1"/>
          </p:cNvSpPr>
          <p:nvPr>
            <p:ph type="body" sz="quarter" idx="21"/>
          </p:nvPr>
        </p:nvSpPr>
        <p:spPr/>
        <p:txBody>
          <a:bodyPr/>
          <a:lstStyle/>
          <a:p>
            <a:r>
              <a:rPr lang="en-US" dirty="0"/>
              <a:t>Stephanie </a:t>
            </a:r>
            <a:r>
              <a:rPr lang="en-US" dirty="0" err="1"/>
              <a:t>Meurier</a:t>
            </a:r>
            <a:endParaRPr lang="en-US" dirty="0"/>
          </a:p>
          <a:p>
            <a:pPr lvl="1"/>
            <a:r>
              <a:rPr lang="en-US" dirty="0" err="1"/>
              <a:t>Conseiller</a:t>
            </a:r>
            <a:endParaRPr lang="en-US" dirty="0"/>
          </a:p>
          <a:p>
            <a:pPr lvl="2"/>
            <a:r>
              <a:rPr lang="fr-CH" dirty="0"/>
              <a:t>Curriculum en bref</a:t>
            </a:r>
          </a:p>
        </p:txBody>
      </p:sp>
      <p:sp>
        <p:nvSpPr>
          <p:cNvPr id="14" name="Text Placeholder 13">
            <a:extLst>
              <a:ext uri="{FF2B5EF4-FFF2-40B4-BE49-F238E27FC236}">
                <a16:creationId xmlns:a16="http://schemas.microsoft.com/office/drawing/2014/main" id="{E2D34742-3776-A2CF-A810-DACE4E2DD89B}"/>
              </a:ext>
            </a:extLst>
          </p:cNvPr>
          <p:cNvSpPr>
            <a:spLocks noGrp="1"/>
          </p:cNvSpPr>
          <p:nvPr>
            <p:ph type="body" sz="quarter" idx="23"/>
          </p:nvPr>
        </p:nvSpPr>
        <p:spPr/>
        <p:txBody>
          <a:bodyPr/>
          <a:lstStyle/>
          <a:p>
            <a:r>
              <a:rPr lang="en-US" dirty="0"/>
              <a:t>XY</a:t>
            </a:r>
          </a:p>
          <a:p>
            <a:pPr lvl="1"/>
            <a:r>
              <a:rPr lang="en-US" dirty="0" err="1"/>
              <a:t>Membre</a:t>
            </a:r>
            <a:endParaRPr lang="en-US" dirty="0"/>
          </a:p>
          <a:p>
            <a:pPr lvl="2"/>
            <a:r>
              <a:rPr lang="fr-CH" dirty="0"/>
              <a:t>Curriculum en bref</a:t>
            </a:r>
          </a:p>
        </p:txBody>
      </p:sp>
      <p:sp>
        <p:nvSpPr>
          <p:cNvPr id="16" name="Text Placeholder 15">
            <a:extLst>
              <a:ext uri="{FF2B5EF4-FFF2-40B4-BE49-F238E27FC236}">
                <a16:creationId xmlns:a16="http://schemas.microsoft.com/office/drawing/2014/main" id="{347C1872-0D54-7286-2764-F6D04556E303}"/>
              </a:ext>
            </a:extLst>
          </p:cNvPr>
          <p:cNvSpPr>
            <a:spLocks noGrp="1"/>
          </p:cNvSpPr>
          <p:nvPr>
            <p:ph type="body" sz="quarter" idx="25"/>
          </p:nvPr>
        </p:nvSpPr>
        <p:spPr/>
        <p:txBody>
          <a:bodyPr/>
          <a:lstStyle/>
          <a:p>
            <a:r>
              <a:rPr lang="en-US" dirty="0"/>
              <a:t>Paul Adam</a:t>
            </a:r>
          </a:p>
          <a:p>
            <a:pPr lvl="1"/>
            <a:r>
              <a:rPr lang="en-US" dirty="0" err="1"/>
              <a:t>Conseiller</a:t>
            </a:r>
            <a:endParaRPr lang="en-US" dirty="0"/>
          </a:p>
          <a:p>
            <a:pPr lvl="2"/>
            <a:r>
              <a:rPr lang="fr-CH" dirty="0"/>
              <a:t>Curriculum en bref</a:t>
            </a:r>
          </a:p>
        </p:txBody>
      </p:sp>
      <p:sp>
        <p:nvSpPr>
          <p:cNvPr id="33" name="Text Placeholder 32">
            <a:extLst>
              <a:ext uri="{FF2B5EF4-FFF2-40B4-BE49-F238E27FC236}">
                <a16:creationId xmlns:a16="http://schemas.microsoft.com/office/drawing/2014/main" id="{566D11F7-DC29-CC14-B67F-05926E22923C}"/>
              </a:ext>
            </a:extLst>
          </p:cNvPr>
          <p:cNvSpPr>
            <a:spLocks noGrp="1"/>
          </p:cNvSpPr>
          <p:nvPr>
            <p:ph type="body" sz="quarter" idx="27"/>
          </p:nvPr>
        </p:nvSpPr>
        <p:spPr/>
        <p:txBody>
          <a:bodyPr/>
          <a:lstStyle/>
          <a:p>
            <a:r>
              <a:rPr lang="en-US" dirty="0"/>
              <a:t>Conseil </a:t>
            </a:r>
            <a:r>
              <a:rPr lang="en-US" dirty="0" err="1"/>
              <a:t>d’administration</a:t>
            </a:r>
            <a:r>
              <a:rPr lang="en-US" dirty="0"/>
              <a:t> et </a:t>
            </a:r>
            <a:r>
              <a:rPr lang="en-US" dirty="0" err="1"/>
              <a:t>conseillers</a:t>
            </a:r>
            <a:endParaRPr lang="en-US" dirty="0"/>
          </a:p>
        </p:txBody>
      </p:sp>
      <p:sp>
        <p:nvSpPr>
          <p:cNvPr id="7" name="Picture Placeholder 6">
            <a:extLst>
              <a:ext uri="{FF2B5EF4-FFF2-40B4-BE49-F238E27FC236}">
                <a16:creationId xmlns:a16="http://schemas.microsoft.com/office/drawing/2014/main" id="{C25AC416-C2CF-99B0-9E14-D0C8C3F31D8B}"/>
              </a:ext>
            </a:extLst>
          </p:cNvPr>
          <p:cNvSpPr>
            <a:spLocks noGrp="1"/>
          </p:cNvSpPr>
          <p:nvPr>
            <p:ph type="pic" sz="quarter" idx="16"/>
          </p:nvPr>
        </p:nvSpPr>
        <p:spPr/>
      </p:sp>
      <p:sp>
        <p:nvSpPr>
          <p:cNvPr id="11" name="Picture Placeholder 10">
            <a:extLst>
              <a:ext uri="{FF2B5EF4-FFF2-40B4-BE49-F238E27FC236}">
                <a16:creationId xmlns:a16="http://schemas.microsoft.com/office/drawing/2014/main" id="{B874B81D-81ED-5AA5-EF9E-3380BEB2A291}"/>
              </a:ext>
            </a:extLst>
          </p:cNvPr>
          <p:cNvSpPr>
            <a:spLocks noGrp="1"/>
          </p:cNvSpPr>
          <p:nvPr>
            <p:ph type="pic" sz="quarter" idx="18"/>
          </p:nvPr>
        </p:nvSpPr>
        <p:spPr/>
      </p:sp>
      <p:sp>
        <p:nvSpPr>
          <p:cNvPr id="15" name="Picture Placeholder 14">
            <a:extLst>
              <a:ext uri="{FF2B5EF4-FFF2-40B4-BE49-F238E27FC236}">
                <a16:creationId xmlns:a16="http://schemas.microsoft.com/office/drawing/2014/main" id="{89340D04-3435-58BD-C28D-C7C29D681B99}"/>
              </a:ext>
            </a:extLst>
          </p:cNvPr>
          <p:cNvSpPr>
            <a:spLocks noGrp="1"/>
          </p:cNvSpPr>
          <p:nvPr>
            <p:ph type="pic" sz="quarter" idx="24"/>
          </p:nvPr>
        </p:nvSpPr>
        <p:spPr/>
      </p:sp>
      <p:sp>
        <p:nvSpPr>
          <p:cNvPr id="18" name="Picture Placeholder 17">
            <a:extLst>
              <a:ext uri="{FF2B5EF4-FFF2-40B4-BE49-F238E27FC236}">
                <a16:creationId xmlns:a16="http://schemas.microsoft.com/office/drawing/2014/main" id="{9F8398A6-3B23-EA7A-C35C-65068B9A2E96}"/>
              </a:ext>
            </a:extLst>
          </p:cNvPr>
          <p:cNvSpPr>
            <a:spLocks noGrp="1"/>
          </p:cNvSpPr>
          <p:nvPr>
            <p:ph type="pic" sz="quarter" idx="20"/>
          </p:nvPr>
        </p:nvSpPr>
        <p:spPr/>
      </p:sp>
      <p:sp>
        <p:nvSpPr>
          <p:cNvPr id="20" name="Picture Placeholder 19">
            <a:extLst>
              <a:ext uri="{FF2B5EF4-FFF2-40B4-BE49-F238E27FC236}">
                <a16:creationId xmlns:a16="http://schemas.microsoft.com/office/drawing/2014/main" id="{C3A08F60-2E5B-CF68-FDC6-EDCAB7F8349C}"/>
              </a:ext>
            </a:extLst>
          </p:cNvPr>
          <p:cNvSpPr>
            <a:spLocks noGrp="1"/>
          </p:cNvSpPr>
          <p:nvPr>
            <p:ph type="pic" sz="quarter" idx="22"/>
          </p:nvPr>
        </p:nvSpPr>
        <p:spPr/>
      </p:sp>
      <p:sp>
        <p:nvSpPr>
          <p:cNvPr id="22" name="Picture Placeholder 21">
            <a:extLst>
              <a:ext uri="{FF2B5EF4-FFF2-40B4-BE49-F238E27FC236}">
                <a16:creationId xmlns:a16="http://schemas.microsoft.com/office/drawing/2014/main" id="{AAA3922C-3F69-783B-AA99-8ECD92818DF2}"/>
              </a:ext>
            </a:extLst>
          </p:cNvPr>
          <p:cNvSpPr>
            <a:spLocks noGrp="1"/>
          </p:cNvSpPr>
          <p:nvPr>
            <p:ph type="pic" sz="quarter" idx="26"/>
          </p:nvPr>
        </p:nvSpPr>
        <p:spPr/>
      </p:sp>
    </p:spTree>
    <p:extLst>
      <p:ext uri="{BB962C8B-B14F-4D97-AF65-F5344CB8AC3E}">
        <p14:creationId xmlns:p14="http://schemas.microsoft.com/office/powerpoint/2010/main" val="3105295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4BF7-0F8B-3949-DC77-BA729A64DF83}"/>
              </a:ext>
            </a:extLst>
          </p:cNvPr>
          <p:cNvSpPr>
            <a:spLocks noGrp="1"/>
          </p:cNvSpPr>
          <p:nvPr>
            <p:ph type="title"/>
          </p:nvPr>
        </p:nvSpPr>
        <p:spPr/>
        <p:txBody>
          <a:bodyPr/>
          <a:lstStyle/>
          <a:p>
            <a:r>
              <a:rPr lang="en-US"/>
              <a:t>Modèle commercial</a:t>
            </a:r>
            <a:endParaRPr lang="en-US" dirty="0"/>
          </a:p>
        </p:txBody>
      </p:sp>
      <p:sp>
        <p:nvSpPr>
          <p:cNvPr id="3" name="Text Placeholder 2">
            <a:extLst>
              <a:ext uri="{FF2B5EF4-FFF2-40B4-BE49-F238E27FC236}">
                <a16:creationId xmlns:a16="http://schemas.microsoft.com/office/drawing/2014/main" id="{8E5E9C0F-A68D-5ACA-E6DA-8B01E863FE0D}"/>
              </a:ext>
            </a:extLst>
          </p:cNvPr>
          <p:cNvSpPr>
            <a:spLocks noGrp="1"/>
          </p:cNvSpPr>
          <p:nvPr>
            <p:ph type="body" idx="1"/>
          </p:nvPr>
        </p:nvSpPr>
        <p:spPr/>
        <p:txBody>
          <a:bodyPr/>
          <a:lstStyle/>
          <a:p>
            <a:r>
              <a:rPr lang="en-US" dirty="0"/>
              <a:t>Étape 4</a:t>
            </a:r>
          </a:p>
        </p:txBody>
      </p:sp>
      <p:pic>
        <p:nvPicPr>
          <p:cNvPr id="6" name="Grafik 10" descr="Ein Bild, das Person, draußen enthält.&#10;&#10;Automatisch generierte Beschreibung">
            <a:extLst>
              <a:ext uri="{FF2B5EF4-FFF2-40B4-BE49-F238E27FC236}">
                <a16:creationId xmlns:a16="http://schemas.microsoft.com/office/drawing/2014/main" id="{D82CBCB5-0A7B-8221-D56D-DFB69218679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411419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45EA-483B-EBF7-025A-C345BAA80FBF}"/>
              </a:ext>
            </a:extLst>
          </p:cNvPr>
          <p:cNvSpPr>
            <a:spLocks noGrp="1"/>
          </p:cNvSpPr>
          <p:nvPr>
            <p:ph type="title"/>
          </p:nvPr>
        </p:nvSpPr>
        <p:spPr/>
        <p:txBody>
          <a:bodyPr/>
          <a:lstStyle/>
          <a:p>
            <a:r>
              <a:rPr lang="en-US"/>
              <a:t>Modèle commercial</a:t>
            </a:r>
            <a:endParaRPr lang="en-US" dirty="0"/>
          </a:p>
        </p:txBody>
      </p:sp>
      <p:sp>
        <p:nvSpPr>
          <p:cNvPr id="3" name="Slide Number Placeholder 2">
            <a:extLst>
              <a:ext uri="{FF2B5EF4-FFF2-40B4-BE49-F238E27FC236}">
                <a16:creationId xmlns:a16="http://schemas.microsoft.com/office/drawing/2014/main" id="{39C32E4F-3CFE-72D5-BD4F-0147712885D8}"/>
              </a:ext>
            </a:extLst>
          </p:cNvPr>
          <p:cNvSpPr>
            <a:spLocks noGrp="1"/>
          </p:cNvSpPr>
          <p:nvPr>
            <p:ph type="sldNum" sz="quarter" idx="12"/>
          </p:nvPr>
        </p:nvSpPr>
        <p:spPr/>
        <p:txBody>
          <a:bodyPr/>
          <a:lstStyle/>
          <a:p>
            <a:endParaRPr lang="en-US" dirty="0"/>
          </a:p>
        </p:txBody>
      </p:sp>
      <p:sp>
        <p:nvSpPr>
          <p:cNvPr id="5" name="Text Placeholder 4">
            <a:extLst>
              <a:ext uri="{FF2B5EF4-FFF2-40B4-BE49-F238E27FC236}">
                <a16:creationId xmlns:a16="http://schemas.microsoft.com/office/drawing/2014/main" id="{87B7C344-8D7D-7F43-22B7-995C1F1EE51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6" name="Text Placeholder 5">
            <a:extLst>
              <a:ext uri="{FF2B5EF4-FFF2-40B4-BE49-F238E27FC236}">
                <a16:creationId xmlns:a16="http://schemas.microsoft.com/office/drawing/2014/main" id="{3581E2FF-C41B-BF48-5F1D-6D4069395B85}"/>
              </a:ext>
            </a:extLst>
          </p:cNvPr>
          <p:cNvSpPr>
            <a:spLocks noGrp="1"/>
          </p:cNvSpPr>
          <p:nvPr>
            <p:ph type="body" sz="quarter" idx="14"/>
          </p:nvPr>
        </p:nvSpPr>
        <p:spPr/>
        <p:txBody>
          <a:bodyPr/>
          <a:lstStyle/>
          <a:p>
            <a:r>
              <a:rPr lang="fr-FR" dirty="0"/>
              <a:t>Énoncés du modèle commercial, comment gagnez-vous votre argent ?</a:t>
            </a:r>
          </a:p>
        </p:txBody>
      </p:sp>
      <p:sp>
        <p:nvSpPr>
          <p:cNvPr id="7" name="Richtungspfeil 890">
            <a:extLst>
              <a:ext uri="{FF2B5EF4-FFF2-40B4-BE49-F238E27FC236}">
                <a16:creationId xmlns:a16="http://schemas.microsoft.com/office/drawing/2014/main" id="{54E48FB4-59AC-C8D5-FCEB-536E2F109E8C}"/>
              </a:ext>
            </a:extLst>
          </p:cNvPr>
          <p:cNvSpPr/>
          <p:nvPr/>
        </p:nvSpPr>
        <p:spPr>
          <a:xfrm>
            <a:off x="612047" y="2354104"/>
            <a:ext cx="1728394" cy="648458"/>
          </a:xfrm>
          <a:prstGeom prst="homePlate">
            <a:avLst/>
          </a:prstGeom>
          <a:solidFill>
            <a:srgbClr val="CFCD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0" rIns="0" bIns="0" numCol="1" spcCol="0" rtlCol="0" fromWordArt="0" anchor="ctr" anchorCtr="0" forceAA="0" compatLnSpc="1">
            <a:prstTxWarp prst="textNoShape">
              <a:avLst/>
            </a:prstTxWarp>
            <a:noAutofit/>
          </a:bodyPr>
          <a:lstStyle/>
          <a:p>
            <a:r>
              <a:rPr lang="en-US" sz="1400">
                <a:solidFill>
                  <a:schemeClr val="tx1"/>
                </a:solidFill>
                <a:latin typeface="Frutiger 45 Light" panose="020B0603020202020204" pitchFamily="34" charset="0"/>
              </a:rPr>
              <a:t>Vente directe et indirecte</a:t>
            </a:r>
            <a:endParaRPr lang="en-US" sz="1400" dirty="0" err="1">
              <a:solidFill>
                <a:schemeClr val="tx1"/>
              </a:solidFill>
              <a:latin typeface="Frutiger 45 Light" panose="020B0603020202020204" pitchFamily="34" charset="0"/>
            </a:endParaRPr>
          </a:p>
        </p:txBody>
      </p:sp>
      <p:sp>
        <p:nvSpPr>
          <p:cNvPr id="9" name="Richtungspfeil 901">
            <a:extLst>
              <a:ext uri="{FF2B5EF4-FFF2-40B4-BE49-F238E27FC236}">
                <a16:creationId xmlns:a16="http://schemas.microsoft.com/office/drawing/2014/main" id="{5762D683-51AB-7414-A774-4B39553F070C}"/>
              </a:ext>
            </a:extLst>
          </p:cNvPr>
          <p:cNvSpPr/>
          <p:nvPr/>
        </p:nvSpPr>
        <p:spPr>
          <a:xfrm>
            <a:off x="2462993" y="2354104"/>
            <a:ext cx="1728394" cy="648458"/>
          </a:xfrm>
          <a:prstGeom prst="homePlate">
            <a:avLst/>
          </a:prstGeom>
          <a:solidFill>
            <a:srgbClr val="B6B19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0" rIns="0" bIns="0" numCol="1" spcCol="0" rtlCol="0" fromWordArt="0" anchor="ctr" anchorCtr="0" forceAA="0" compatLnSpc="1">
            <a:prstTxWarp prst="textNoShape">
              <a:avLst/>
            </a:prstTxWarp>
            <a:noAutofit/>
          </a:bodyPr>
          <a:lstStyle/>
          <a:p>
            <a:r>
              <a:rPr lang="en-US" sz="1400">
                <a:solidFill>
                  <a:schemeClr val="tx1"/>
                </a:solidFill>
                <a:latin typeface="Frutiger 45 Light" panose="020B0603020202020204" pitchFamily="34" charset="0"/>
              </a:rPr>
              <a:t>Développement</a:t>
            </a:r>
            <a:endParaRPr lang="en-US" sz="1400" dirty="0">
              <a:solidFill>
                <a:schemeClr val="tx1"/>
              </a:solidFill>
              <a:latin typeface="Frutiger 45 Light" panose="020B0603020202020204" pitchFamily="34" charset="0"/>
            </a:endParaRPr>
          </a:p>
        </p:txBody>
      </p:sp>
      <p:sp>
        <p:nvSpPr>
          <p:cNvPr id="11" name="Richtungspfeil 903">
            <a:extLst>
              <a:ext uri="{FF2B5EF4-FFF2-40B4-BE49-F238E27FC236}">
                <a16:creationId xmlns:a16="http://schemas.microsoft.com/office/drawing/2014/main" id="{7B28B847-9E33-3EF2-5861-7D881954EF9B}"/>
              </a:ext>
            </a:extLst>
          </p:cNvPr>
          <p:cNvSpPr/>
          <p:nvPr/>
        </p:nvSpPr>
        <p:spPr>
          <a:xfrm>
            <a:off x="4313939" y="2354104"/>
            <a:ext cx="1728394" cy="648458"/>
          </a:xfrm>
          <a:prstGeom prst="homePlate">
            <a:avLst/>
          </a:prstGeom>
          <a:solidFill>
            <a:srgbClr val="A8ABA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0" rIns="0" bIns="0" numCol="1" spcCol="0" rtlCol="0" fromWordArt="0" anchor="ctr" anchorCtr="0" forceAA="0" compatLnSpc="1">
            <a:prstTxWarp prst="textNoShape">
              <a:avLst/>
            </a:prstTxWarp>
            <a:noAutofit/>
          </a:bodyPr>
          <a:lstStyle/>
          <a:p>
            <a:r>
              <a:rPr lang="en-US" sz="1400">
                <a:solidFill>
                  <a:schemeClr val="tx1"/>
                </a:solidFill>
                <a:latin typeface="Frutiger 45 Light" panose="020B0603020202020204" pitchFamily="34" charset="0"/>
              </a:rPr>
              <a:t>Matières premières</a:t>
            </a:r>
            <a:endParaRPr lang="en-US" sz="1400" dirty="0" err="1">
              <a:solidFill>
                <a:schemeClr val="tx1"/>
              </a:solidFill>
              <a:latin typeface="Frutiger 45 Light" panose="020B0603020202020204" pitchFamily="34" charset="0"/>
            </a:endParaRPr>
          </a:p>
        </p:txBody>
      </p:sp>
      <p:sp>
        <p:nvSpPr>
          <p:cNvPr id="13" name="Richtungspfeil 905">
            <a:extLst>
              <a:ext uri="{FF2B5EF4-FFF2-40B4-BE49-F238E27FC236}">
                <a16:creationId xmlns:a16="http://schemas.microsoft.com/office/drawing/2014/main" id="{9B486A02-6F4E-D3A9-C7B1-BAAA48B01896}"/>
              </a:ext>
            </a:extLst>
          </p:cNvPr>
          <p:cNvSpPr/>
          <p:nvPr/>
        </p:nvSpPr>
        <p:spPr>
          <a:xfrm>
            <a:off x="6164885" y="2354104"/>
            <a:ext cx="1728394" cy="648458"/>
          </a:xfrm>
          <a:prstGeom prst="homePlate">
            <a:avLst/>
          </a:prstGeom>
          <a:solidFill>
            <a:srgbClr val="8F8F8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0" rIns="0" bIns="0" numCol="1" spcCol="0" rtlCol="0" fromWordArt="0" anchor="ctr" anchorCtr="0" forceAA="0" compatLnSpc="1">
            <a:prstTxWarp prst="textNoShape">
              <a:avLst/>
            </a:prstTxWarp>
            <a:noAutofit/>
          </a:bodyPr>
          <a:lstStyle/>
          <a:p>
            <a:r>
              <a:rPr lang="en-US" sz="1400">
                <a:solidFill>
                  <a:schemeClr val="tx1"/>
                </a:solidFill>
                <a:latin typeface="Frutiger 45 Light" panose="020B0603020202020204" pitchFamily="34" charset="0"/>
              </a:rPr>
              <a:t>Production</a:t>
            </a:r>
            <a:endParaRPr lang="en-US" sz="1400" dirty="0">
              <a:solidFill>
                <a:schemeClr val="tx1"/>
              </a:solidFill>
              <a:latin typeface="Frutiger 45 Light" panose="020B0603020202020204" pitchFamily="34" charset="0"/>
            </a:endParaRPr>
          </a:p>
        </p:txBody>
      </p:sp>
      <p:sp>
        <p:nvSpPr>
          <p:cNvPr id="15" name="Richtungspfeil 907">
            <a:extLst>
              <a:ext uri="{FF2B5EF4-FFF2-40B4-BE49-F238E27FC236}">
                <a16:creationId xmlns:a16="http://schemas.microsoft.com/office/drawing/2014/main" id="{59FCF225-B946-74CE-57EA-9F2138611BF8}"/>
              </a:ext>
            </a:extLst>
          </p:cNvPr>
          <p:cNvSpPr/>
          <p:nvPr/>
        </p:nvSpPr>
        <p:spPr>
          <a:xfrm>
            <a:off x="8015829" y="2354104"/>
            <a:ext cx="1728394" cy="648458"/>
          </a:xfrm>
          <a:prstGeom prst="homePlate">
            <a:avLst/>
          </a:prstGeom>
          <a:solidFill>
            <a:srgbClr val="4B4F5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0" rIns="0" bIns="0" numCol="1" spcCol="0" rtlCol="0" fromWordArt="0" anchor="ctr" anchorCtr="0" forceAA="0" compatLnSpc="1">
            <a:prstTxWarp prst="textNoShape">
              <a:avLst/>
            </a:prstTxWarp>
            <a:noAutofit/>
          </a:bodyPr>
          <a:lstStyle/>
          <a:p>
            <a:r>
              <a:rPr lang="en-US" sz="1400">
                <a:solidFill>
                  <a:schemeClr val="bg1"/>
                </a:solidFill>
                <a:latin typeface="Frutiger 45 Light" panose="020B0603020202020204" pitchFamily="34" charset="0"/>
              </a:rPr>
              <a:t>Installation et SAV</a:t>
            </a:r>
            <a:endParaRPr lang="en-US" sz="1400" dirty="0">
              <a:solidFill>
                <a:schemeClr val="bg1"/>
              </a:solidFill>
              <a:latin typeface="Frutiger 45 Light" panose="020B0603020202020204" pitchFamily="34" charset="0"/>
            </a:endParaRPr>
          </a:p>
        </p:txBody>
      </p:sp>
      <p:sp>
        <p:nvSpPr>
          <p:cNvPr id="17" name="TextBox 16">
            <a:extLst>
              <a:ext uri="{FF2B5EF4-FFF2-40B4-BE49-F238E27FC236}">
                <a16:creationId xmlns:a16="http://schemas.microsoft.com/office/drawing/2014/main" id="{09D21890-BD2D-9E8E-8B71-595F712C7940}"/>
              </a:ext>
            </a:extLst>
          </p:cNvPr>
          <p:cNvSpPr txBox="1"/>
          <p:nvPr/>
        </p:nvSpPr>
        <p:spPr>
          <a:xfrm>
            <a:off x="598488" y="3131765"/>
            <a:ext cx="1741953" cy="3492873"/>
          </a:xfrm>
          <a:prstGeom prst="rect">
            <a:avLst/>
          </a:prstGeom>
          <a:noFill/>
        </p:spPr>
        <p:txBody>
          <a:bodyPr wrap="square" lIns="0" tIns="0" rIns="0" bIns="0" rtlCol="0">
            <a:noAutofit/>
          </a:bodyPr>
          <a:lstStyle/>
          <a:p>
            <a:pPr algn="l"/>
            <a:r>
              <a:rPr lang="en-US" sz="1200" dirty="0"/>
              <a:t>Text</a:t>
            </a:r>
          </a:p>
        </p:txBody>
      </p:sp>
      <p:sp>
        <p:nvSpPr>
          <p:cNvPr id="18" name="TextBox 17">
            <a:extLst>
              <a:ext uri="{FF2B5EF4-FFF2-40B4-BE49-F238E27FC236}">
                <a16:creationId xmlns:a16="http://schemas.microsoft.com/office/drawing/2014/main" id="{B91C33D8-2597-CBF8-7FBF-B91B4A65D050}"/>
              </a:ext>
            </a:extLst>
          </p:cNvPr>
          <p:cNvSpPr txBox="1"/>
          <p:nvPr/>
        </p:nvSpPr>
        <p:spPr>
          <a:xfrm>
            <a:off x="2465083" y="3131765"/>
            <a:ext cx="1741953" cy="3492873"/>
          </a:xfrm>
          <a:prstGeom prst="rect">
            <a:avLst/>
          </a:prstGeom>
          <a:noFill/>
        </p:spPr>
        <p:txBody>
          <a:bodyPr wrap="square" lIns="0" tIns="0" rIns="0" bIns="0" rtlCol="0">
            <a:noAutofit/>
          </a:bodyPr>
          <a:lstStyle/>
          <a:p>
            <a:pPr algn="l"/>
            <a:r>
              <a:rPr lang="en-US" sz="1200"/>
              <a:t>Text</a:t>
            </a:r>
            <a:endParaRPr lang="en-US" sz="1200" dirty="0"/>
          </a:p>
        </p:txBody>
      </p:sp>
      <p:sp>
        <p:nvSpPr>
          <p:cNvPr id="19" name="TextBox 18">
            <a:extLst>
              <a:ext uri="{FF2B5EF4-FFF2-40B4-BE49-F238E27FC236}">
                <a16:creationId xmlns:a16="http://schemas.microsoft.com/office/drawing/2014/main" id="{B1CCF14D-96A2-0BA2-33D0-42BB8646B59D}"/>
              </a:ext>
            </a:extLst>
          </p:cNvPr>
          <p:cNvSpPr txBox="1"/>
          <p:nvPr/>
        </p:nvSpPr>
        <p:spPr>
          <a:xfrm>
            <a:off x="4316787" y="3131765"/>
            <a:ext cx="1741953" cy="3492873"/>
          </a:xfrm>
          <a:prstGeom prst="rect">
            <a:avLst/>
          </a:prstGeom>
          <a:noFill/>
        </p:spPr>
        <p:txBody>
          <a:bodyPr wrap="square" lIns="0" tIns="0" rIns="0" bIns="0" rtlCol="0">
            <a:noAutofit/>
          </a:bodyPr>
          <a:lstStyle/>
          <a:p>
            <a:pPr algn="l"/>
            <a:r>
              <a:rPr lang="en-US" sz="1200"/>
              <a:t>Text</a:t>
            </a:r>
            <a:endParaRPr lang="en-US" sz="1200" dirty="0"/>
          </a:p>
        </p:txBody>
      </p:sp>
      <p:sp>
        <p:nvSpPr>
          <p:cNvPr id="20" name="TextBox 19">
            <a:extLst>
              <a:ext uri="{FF2B5EF4-FFF2-40B4-BE49-F238E27FC236}">
                <a16:creationId xmlns:a16="http://schemas.microsoft.com/office/drawing/2014/main" id="{74A1D19E-2088-4C38-48F4-1618E289161E}"/>
              </a:ext>
            </a:extLst>
          </p:cNvPr>
          <p:cNvSpPr txBox="1"/>
          <p:nvPr/>
        </p:nvSpPr>
        <p:spPr>
          <a:xfrm>
            <a:off x="6164885" y="3131765"/>
            <a:ext cx="1741953" cy="3492873"/>
          </a:xfrm>
          <a:prstGeom prst="rect">
            <a:avLst/>
          </a:prstGeom>
          <a:noFill/>
        </p:spPr>
        <p:txBody>
          <a:bodyPr wrap="square" lIns="0" tIns="0" rIns="0" bIns="0" rtlCol="0">
            <a:noAutofit/>
          </a:bodyPr>
          <a:lstStyle/>
          <a:p>
            <a:pPr algn="l"/>
            <a:r>
              <a:rPr lang="en-US" sz="1200"/>
              <a:t>Text</a:t>
            </a:r>
            <a:endParaRPr lang="en-US" sz="1200" dirty="0"/>
          </a:p>
        </p:txBody>
      </p:sp>
      <p:sp>
        <p:nvSpPr>
          <p:cNvPr id="21" name="TextBox 20">
            <a:extLst>
              <a:ext uri="{FF2B5EF4-FFF2-40B4-BE49-F238E27FC236}">
                <a16:creationId xmlns:a16="http://schemas.microsoft.com/office/drawing/2014/main" id="{8AC69A46-0C29-55DD-E37B-23005A436B8E}"/>
              </a:ext>
            </a:extLst>
          </p:cNvPr>
          <p:cNvSpPr txBox="1"/>
          <p:nvPr/>
        </p:nvSpPr>
        <p:spPr>
          <a:xfrm>
            <a:off x="8012983" y="3131765"/>
            <a:ext cx="1741953" cy="3492873"/>
          </a:xfrm>
          <a:prstGeom prst="rect">
            <a:avLst/>
          </a:prstGeom>
          <a:noFill/>
        </p:spPr>
        <p:txBody>
          <a:bodyPr wrap="square" lIns="0" tIns="0" rIns="0" bIns="0" rtlCol="0">
            <a:noAutofit/>
          </a:bodyPr>
          <a:lstStyle/>
          <a:p>
            <a:pPr algn="l"/>
            <a:r>
              <a:rPr lang="en-US" sz="1200"/>
              <a:t>Text</a:t>
            </a:r>
            <a:endParaRPr lang="en-US" sz="1200" dirty="0"/>
          </a:p>
        </p:txBody>
      </p:sp>
    </p:spTree>
    <p:extLst>
      <p:ext uri="{BB962C8B-B14F-4D97-AF65-F5344CB8AC3E}">
        <p14:creationId xmlns:p14="http://schemas.microsoft.com/office/powerpoint/2010/main" val="4262748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fik 24">
            <a:extLst>
              <a:ext uri="{FF2B5EF4-FFF2-40B4-BE49-F238E27FC236}">
                <a16:creationId xmlns:a16="http://schemas.microsoft.com/office/drawing/2014/main" id="{AFE1B016-914E-53A3-335D-E986C588BC9C}"/>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2" name="Title 1">
            <a:extLst>
              <a:ext uri="{FF2B5EF4-FFF2-40B4-BE49-F238E27FC236}">
                <a16:creationId xmlns:a16="http://schemas.microsoft.com/office/drawing/2014/main" id="{5A2CDCC8-1C4C-509D-00E8-86C1C7F160BA}"/>
              </a:ext>
            </a:extLst>
          </p:cNvPr>
          <p:cNvSpPr>
            <a:spLocks noGrp="1"/>
          </p:cNvSpPr>
          <p:nvPr>
            <p:ph type="title"/>
          </p:nvPr>
        </p:nvSpPr>
        <p:spPr/>
        <p:txBody>
          <a:bodyPr/>
          <a:lstStyle/>
          <a:p>
            <a:r>
              <a:rPr lang="fr-CH" dirty="0"/>
              <a:t>À quoi peut vous servir un plan d’activité?</a:t>
            </a:r>
          </a:p>
        </p:txBody>
      </p:sp>
      <p:sp>
        <p:nvSpPr>
          <p:cNvPr id="56" name="Text Placeholder 55">
            <a:extLst>
              <a:ext uri="{FF2B5EF4-FFF2-40B4-BE49-F238E27FC236}">
                <a16:creationId xmlns:a16="http://schemas.microsoft.com/office/drawing/2014/main" id="{AB6BC017-A2EB-EFCC-0113-798EFD05DEC2}"/>
              </a:ext>
            </a:extLst>
          </p:cNvPr>
          <p:cNvSpPr>
            <a:spLocks noGrp="1"/>
          </p:cNvSpPr>
          <p:nvPr>
            <p:ph type="body" sz="quarter" idx="14"/>
          </p:nvPr>
        </p:nvSpPr>
        <p:spPr/>
        <p:txBody>
          <a:bodyPr/>
          <a:lstStyle/>
          <a:p>
            <a:r>
              <a:rPr lang="fr-CH"/>
              <a:t>Analyser la situation actuelle</a:t>
            </a:r>
          </a:p>
        </p:txBody>
      </p:sp>
      <p:sp>
        <p:nvSpPr>
          <p:cNvPr id="57" name="Text Placeholder 56">
            <a:extLst>
              <a:ext uri="{FF2B5EF4-FFF2-40B4-BE49-F238E27FC236}">
                <a16:creationId xmlns:a16="http://schemas.microsoft.com/office/drawing/2014/main" id="{4B2DD373-52BD-1C81-E5D0-CBE9C1A91643}"/>
              </a:ext>
            </a:extLst>
          </p:cNvPr>
          <p:cNvSpPr>
            <a:spLocks noGrp="1"/>
          </p:cNvSpPr>
          <p:nvPr>
            <p:ph type="body" sz="quarter" idx="16"/>
          </p:nvPr>
        </p:nvSpPr>
        <p:spPr/>
        <p:txBody>
          <a:bodyPr/>
          <a:lstStyle/>
          <a:p>
            <a:r>
              <a:rPr lang="fr-CH" dirty="0"/>
              <a:t>Définir vos objectifs d’affaires</a:t>
            </a:r>
          </a:p>
        </p:txBody>
      </p:sp>
      <p:sp>
        <p:nvSpPr>
          <p:cNvPr id="58" name="Text Placeholder 57">
            <a:extLst>
              <a:ext uri="{FF2B5EF4-FFF2-40B4-BE49-F238E27FC236}">
                <a16:creationId xmlns:a16="http://schemas.microsoft.com/office/drawing/2014/main" id="{6828E1A9-71F4-95AC-8C3E-8A33B8BCB744}"/>
              </a:ext>
            </a:extLst>
          </p:cNvPr>
          <p:cNvSpPr>
            <a:spLocks noGrp="1"/>
          </p:cNvSpPr>
          <p:nvPr>
            <p:ph type="body" sz="quarter" idx="18"/>
          </p:nvPr>
        </p:nvSpPr>
        <p:spPr/>
        <p:txBody>
          <a:bodyPr/>
          <a:lstStyle/>
          <a:p>
            <a:r>
              <a:rPr lang="fr-CH"/>
              <a:t>Planifier un budget</a:t>
            </a:r>
          </a:p>
        </p:txBody>
      </p:sp>
      <p:sp>
        <p:nvSpPr>
          <p:cNvPr id="59" name="Text Placeholder 58">
            <a:extLst>
              <a:ext uri="{FF2B5EF4-FFF2-40B4-BE49-F238E27FC236}">
                <a16:creationId xmlns:a16="http://schemas.microsoft.com/office/drawing/2014/main" id="{9A389775-E550-7616-8FE0-E418CBDFACCA}"/>
              </a:ext>
            </a:extLst>
          </p:cNvPr>
          <p:cNvSpPr>
            <a:spLocks noGrp="1"/>
          </p:cNvSpPr>
          <p:nvPr>
            <p:ph type="body" sz="quarter" idx="20"/>
          </p:nvPr>
        </p:nvSpPr>
        <p:spPr/>
        <p:txBody>
          <a:bodyPr/>
          <a:lstStyle/>
          <a:p>
            <a:r>
              <a:rPr lang="fr-CH"/>
              <a:t>Besoins en capitaux et en financement</a:t>
            </a:r>
          </a:p>
        </p:txBody>
      </p:sp>
      <p:sp>
        <p:nvSpPr>
          <p:cNvPr id="60" name="Text Placeholder 59">
            <a:extLst>
              <a:ext uri="{FF2B5EF4-FFF2-40B4-BE49-F238E27FC236}">
                <a16:creationId xmlns:a16="http://schemas.microsoft.com/office/drawing/2014/main" id="{61B6189E-D43C-BA72-ECAE-E13BE0F794A3}"/>
              </a:ext>
            </a:extLst>
          </p:cNvPr>
          <p:cNvSpPr>
            <a:spLocks noGrp="1"/>
          </p:cNvSpPr>
          <p:nvPr>
            <p:ph type="body" sz="quarter" idx="22"/>
          </p:nvPr>
        </p:nvSpPr>
        <p:spPr/>
        <p:txBody>
          <a:bodyPr/>
          <a:lstStyle/>
          <a:p>
            <a:r>
              <a:rPr lang="fr-CH"/>
              <a:t>Instrument de gestion </a:t>
            </a:r>
          </a:p>
          <a:p>
            <a:r>
              <a:rPr lang="fr-CH"/>
              <a:t>et de contrôle</a:t>
            </a:r>
          </a:p>
        </p:txBody>
      </p:sp>
      <p:sp>
        <p:nvSpPr>
          <p:cNvPr id="61" name="Text Placeholder 60">
            <a:extLst>
              <a:ext uri="{FF2B5EF4-FFF2-40B4-BE49-F238E27FC236}">
                <a16:creationId xmlns:a16="http://schemas.microsoft.com/office/drawing/2014/main" id="{18EEAC17-1EA6-BE84-4C86-095E9EC1190E}"/>
              </a:ext>
            </a:extLst>
          </p:cNvPr>
          <p:cNvSpPr>
            <a:spLocks noGrp="1"/>
          </p:cNvSpPr>
          <p:nvPr>
            <p:ph type="body" sz="quarter" idx="24"/>
          </p:nvPr>
        </p:nvSpPr>
        <p:spPr/>
        <p:txBody>
          <a:bodyPr/>
          <a:lstStyle/>
          <a:p>
            <a:r>
              <a:rPr lang="fr-CH"/>
              <a:t>Collaborer avec</a:t>
            </a:r>
          </a:p>
          <a:p>
            <a:r>
              <a:rPr lang="fr-CH"/>
              <a:t>les parties prenantes externes</a:t>
            </a:r>
          </a:p>
        </p:txBody>
      </p:sp>
      <p:pic>
        <p:nvPicPr>
          <p:cNvPr id="32" name="Grafik 25">
            <a:extLst>
              <a:ext uri="{FF2B5EF4-FFF2-40B4-BE49-F238E27FC236}">
                <a16:creationId xmlns:a16="http://schemas.microsoft.com/office/drawing/2014/main" id="{F7DAEB08-00C2-58E5-8C9A-E5628D4A771A}"/>
              </a:ext>
            </a:extLst>
          </p:cNvPr>
          <p:cNvPicPr>
            <a:picLocks noGrp="1" noChangeAspect="1"/>
          </p:cNvPicPr>
          <p:nvPr>
            <p:ph type="pic" sz="quarter" idx="2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61" r="61"/>
          <a:stretch>
            <a:fillRect/>
          </a:stretch>
        </p:blipFill>
        <p:spPr/>
      </p:pic>
      <p:pic>
        <p:nvPicPr>
          <p:cNvPr id="33" name="Grafik 26">
            <a:extLst>
              <a:ext uri="{FF2B5EF4-FFF2-40B4-BE49-F238E27FC236}">
                <a16:creationId xmlns:a16="http://schemas.microsoft.com/office/drawing/2014/main" id="{E1FFEDA8-3FE3-F907-D896-60175AFB340F}"/>
              </a:ext>
            </a:extLst>
          </p:cNvPr>
          <p:cNvPicPr>
            <a:picLocks noGrp="1" noChangeAspect="1"/>
          </p:cNvPicPr>
          <p:nvPr>
            <p:ph type="pic" sz="quarter" idx="26"/>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p:pic>
      <p:pic>
        <p:nvPicPr>
          <p:cNvPr id="46" name="Graphic 4 [1]">
            <a:extLst>
              <a:ext uri="{FF2B5EF4-FFF2-40B4-BE49-F238E27FC236}">
                <a16:creationId xmlns:a16="http://schemas.microsoft.com/office/drawing/2014/main" id="{4977A27A-1A60-4FAA-C0E3-DCE6376D1FD7}"/>
              </a:ext>
            </a:extLst>
          </p:cNvPr>
          <p:cNvPicPr>
            <a:picLocks noGrp="1" noChangeAspect="1"/>
          </p:cNvPicPr>
          <p:nvPr>
            <p:ph type="pic" sz="quarter" idx="27"/>
            <p:custDataLst>
              <p:tags r:id="rId1"/>
            </p:custDataLst>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p:pic>
      <p:pic>
        <p:nvPicPr>
          <p:cNvPr id="47" name="Graphic 4 [1]">
            <a:extLst>
              <a:ext uri="{FF2B5EF4-FFF2-40B4-BE49-F238E27FC236}">
                <a16:creationId xmlns:a16="http://schemas.microsoft.com/office/drawing/2014/main" id="{7E2453EC-D141-738A-83E4-6A53F936E1A1}"/>
              </a:ext>
            </a:extLst>
          </p:cNvPr>
          <p:cNvPicPr>
            <a:picLocks noGrp="1" noChangeAspect="1"/>
          </p:cNvPicPr>
          <p:nvPr>
            <p:ph type="pic" sz="quarter" idx="28"/>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l="61" r="61"/>
          <a:stretch>
            <a:fillRect/>
          </a:stretch>
        </p:blipFill>
        <p:spPr/>
      </p:pic>
      <p:pic>
        <p:nvPicPr>
          <p:cNvPr id="48" name="Graphic 4 [1]">
            <a:extLst>
              <a:ext uri="{FF2B5EF4-FFF2-40B4-BE49-F238E27FC236}">
                <a16:creationId xmlns:a16="http://schemas.microsoft.com/office/drawing/2014/main" id="{9D968043-F7A7-8BAC-398C-D8330B54956F}"/>
              </a:ext>
            </a:extLst>
          </p:cNvPr>
          <p:cNvPicPr>
            <a:picLocks noGrp="1" noChangeAspect="1"/>
          </p:cNvPicPr>
          <p:nvPr>
            <p:ph type="pic" sz="quarter" idx="29"/>
            <p:custDataLst>
              <p:tags r:id="rId3"/>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a:fillRect/>
          </a:stretch>
        </p:blipFill>
        <p:spPr/>
      </p:pic>
      <p:sp>
        <p:nvSpPr>
          <p:cNvPr id="3" name="Slide Number Placeholder 2">
            <a:extLst>
              <a:ext uri="{FF2B5EF4-FFF2-40B4-BE49-F238E27FC236}">
                <a16:creationId xmlns:a16="http://schemas.microsoft.com/office/drawing/2014/main" id="{930E8618-7B8F-630D-2AAF-E6ABF4A8EBD3}"/>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987192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45EA-483B-EBF7-025A-C345BAA80FBF}"/>
              </a:ext>
            </a:extLst>
          </p:cNvPr>
          <p:cNvSpPr>
            <a:spLocks noGrp="1"/>
          </p:cNvSpPr>
          <p:nvPr>
            <p:ph type="title"/>
          </p:nvPr>
        </p:nvSpPr>
        <p:spPr/>
        <p:txBody>
          <a:bodyPr/>
          <a:lstStyle/>
          <a:p>
            <a:r>
              <a:rPr lang="en-US"/>
              <a:t>Modèle commercial</a:t>
            </a:r>
            <a:endParaRPr lang="en-US" dirty="0"/>
          </a:p>
        </p:txBody>
      </p:sp>
      <p:sp>
        <p:nvSpPr>
          <p:cNvPr id="3" name="Slide Number Placeholder 2">
            <a:extLst>
              <a:ext uri="{FF2B5EF4-FFF2-40B4-BE49-F238E27FC236}">
                <a16:creationId xmlns:a16="http://schemas.microsoft.com/office/drawing/2014/main" id="{39C32E4F-3CFE-72D5-BD4F-0147712885D8}"/>
              </a:ext>
            </a:extLst>
          </p:cNvPr>
          <p:cNvSpPr>
            <a:spLocks noGrp="1"/>
          </p:cNvSpPr>
          <p:nvPr>
            <p:ph type="sldNum" sz="quarter" idx="12"/>
          </p:nvPr>
        </p:nvSpPr>
        <p:spPr/>
        <p:txBody>
          <a:bodyPr/>
          <a:lstStyle/>
          <a:p>
            <a:endParaRPr lang="en-US" dirty="0"/>
          </a:p>
        </p:txBody>
      </p:sp>
      <p:sp>
        <p:nvSpPr>
          <p:cNvPr id="5" name="Text Placeholder 4">
            <a:extLst>
              <a:ext uri="{FF2B5EF4-FFF2-40B4-BE49-F238E27FC236}">
                <a16:creationId xmlns:a16="http://schemas.microsoft.com/office/drawing/2014/main" id="{87B7C344-8D7D-7F43-22B7-995C1F1EE51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6" name="Text Placeholder 5">
            <a:extLst>
              <a:ext uri="{FF2B5EF4-FFF2-40B4-BE49-F238E27FC236}">
                <a16:creationId xmlns:a16="http://schemas.microsoft.com/office/drawing/2014/main" id="{3581E2FF-C41B-BF48-5F1D-6D4069395B85}"/>
              </a:ext>
            </a:extLst>
          </p:cNvPr>
          <p:cNvSpPr>
            <a:spLocks noGrp="1"/>
          </p:cNvSpPr>
          <p:nvPr>
            <p:ph type="body" sz="quarter" idx="14"/>
          </p:nvPr>
        </p:nvSpPr>
        <p:spPr/>
        <p:txBody>
          <a:bodyPr/>
          <a:lstStyle/>
          <a:p>
            <a:r>
              <a:rPr lang="en-US"/>
              <a:t>Clients</a:t>
            </a:r>
            <a:endParaRPr lang="en-US" dirty="0"/>
          </a:p>
        </p:txBody>
      </p:sp>
      <p:sp>
        <p:nvSpPr>
          <p:cNvPr id="4" name="Textfeld 825">
            <a:extLst>
              <a:ext uri="{FF2B5EF4-FFF2-40B4-BE49-F238E27FC236}">
                <a16:creationId xmlns:a16="http://schemas.microsoft.com/office/drawing/2014/main" id="{40128082-653F-EFD2-258D-AC29FE27ABB4}"/>
              </a:ext>
            </a:extLst>
          </p:cNvPr>
          <p:cNvSpPr txBox="1"/>
          <p:nvPr/>
        </p:nvSpPr>
        <p:spPr>
          <a:xfrm>
            <a:off x="906095" y="5257539"/>
            <a:ext cx="1207845" cy="1015688"/>
          </a:xfrm>
          <a:prstGeom prst="rect">
            <a:avLst/>
          </a:prstGeom>
          <a:noFill/>
        </p:spPr>
        <p:txBody>
          <a:bodyPr wrap="none" lIns="0" tIns="0" rIns="0" bIns="0" rtlCol="0">
            <a:noAutofit/>
          </a:bodyPr>
          <a:lstStyle/>
          <a:p>
            <a:r>
              <a:rPr lang="en-US" sz="1600" dirty="0">
                <a:latin typeface="Frutiger 45 Light" panose="020B0603020202020204" pitchFamily="34" charset="0"/>
              </a:rPr>
              <a:t>Pays XY</a:t>
            </a:r>
          </a:p>
          <a:p>
            <a:r>
              <a:rPr lang="en-US" sz="1600" dirty="0">
                <a:latin typeface="Frutiger 45 Light" panose="020B0603020202020204" pitchFamily="34" charset="0"/>
              </a:rPr>
              <a:t>Pays XY</a:t>
            </a:r>
          </a:p>
          <a:p>
            <a:r>
              <a:rPr lang="en-US" sz="1600" dirty="0">
                <a:latin typeface="Frutiger 45 Light" panose="020B0603020202020204" pitchFamily="34" charset="0"/>
              </a:rPr>
              <a:t>Pays XY</a:t>
            </a:r>
          </a:p>
          <a:p>
            <a:r>
              <a:rPr lang="en-US" sz="1600" dirty="0">
                <a:latin typeface="Frutiger 45 Light" panose="020B0603020202020204" pitchFamily="34" charset="0"/>
              </a:rPr>
              <a:t>Pays XY</a:t>
            </a:r>
          </a:p>
          <a:p>
            <a:br>
              <a:rPr lang="en-US" sz="1600" dirty="0">
                <a:latin typeface="Frutiger 45 Light" panose="020B0603020202020204" pitchFamily="34" charset="0"/>
              </a:rPr>
            </a:br>
            <a:endParaRPr lang="en-US" sz="1600" dirty="0">
              <a:latin typeface="Frutiger 45 Light" panose="020B0603020202020204" pitchFamily="34" charset="0"/>
            </a:endParaRPr>
          </a:p>
        </p:txBody>
      </p:sp>
      <p:sp>
        <p:nvSpPr>
          <p:cNvPr id="8" name="Textfeld 845">
            <a:extLst>
              <a:ext uri="{FF2B5EF4-FFF2-40B4-BE49-F238E27FC236}">
                <a16:creationId xmlns:a16="http://schemas.microsoft.com/office/drawing/2014/main" id="{0D239AC6-B00F-5979-5BC7-9C179110F6B1}"/>
              </a:ext>
            </a:extLst>
          </p:cNvPr>
          <p:cNvSpPr txBox="1"/>
          <p:nvPr/>
        </p:nvSpPr>
        <p:spPr>
          <a:xfrm>
            <a:off x="6137504" y="2543073"/>
            <a:ext cx="1008000" cy="219752"/>
          </a:xfrm>
          <a:prstGeom prst="rect">
            <a:avLst/>
          </a:prstGeom>
          <a:noFill/>
        </p:spPr>
        <p:txBody>
          <a:bodyPr wrap="none" lIns="0" tIns="0" rIns="0" bIns="0" rtlCol="0">
            <a:noAutofit/>
          </a:bodyPr>
          <a:lstStyle/>
          <a:p>
            <a:r>
              <a:rPr lang="en-US" sz="1600" dirty="0">
                <a:latin typeface="Frutiger 45 Light" panose="020B0603020202020204" pitchFamily="34" charset="0"/>
              </a:rPr>
              <a:t>Client 1</a:t>
            </a:r>
          </a:p>
        </p:txBody>
      </p:sp>
      <p:sp>
        <p:nvSpPr>
          <p:cNvPr id="10" name="Textfeld 846">
            <a:extLst>
              <a:ext uri="{FF2B5EF4-FFF2-40B4-BE49-F238E27FC236}">
                <a16:creationId xmlns:a16="http://schemas.microsoft.com/office/drawing/2014/main" id="{BEC83615-464C-B120-A2BB-49D0635052B5}"/>
              </a:ext>
            </a:extLst>
          </p:cNvPr>
          <p:cNvSpPr txBox="1"/>
          <p:nvPr/>
        </p:nvSpPr>
        <p:spPr>
          <a:xfrm>
            <a:off x="6137504" y="3158784"/>
            <a:ext cx="1458313" cy="402549"/>
          </a:xfrm>
          <a:prstGeom prst="rect">
            <a:avLst/>
          </a:prstGeom>
          <a:noFill/>
        </p:spPr>
        <p:txBody>
          <a:bodyPr wrap="none" lIns="0" tIns="0" rIns="0" bIns="0" rtlCol="0">
            <a:noAutofit/>
          </a:bodyPr>
          <a:lstStyle/>
          <a:p>
            <a:r>
              <a:rPr lang="fr-FR" sz="1100" dirty="0">
                <a:latin typeface="Frutiger 45 Light" panose="020B0603020202020204" pitchFamily="34" charset="0"/>
              </a:rPr>
              <a:t>Part du chiffre d’affaires : </a:t>
            </a:r>
          </a:p>
          <a:p>
            <a:r>
              <a:rPr lang="fr-FR" sz="1100" dirty="0">
                <a:latin typeface="Frutiger 45 Light" panose="020B0603020202020204" pitchFamily="34" charset="0"/>
              </a:rPr>
              <a:t>Monnaie :</a:t>
            </a:r>
          </a:p>
        </p:txBody>
      </p:sp>
      <p:sp>
        <p:nvSpPr>
          <p:cNvPr id="12" name="Textfeld 859">
            <a:extLst>
              <a:ext uri="{FF2B5EF4-FFF2-40B4-BE49-F238E27FC236}">
                <a16:creationId xmlns:a16="http://schemas.microsoft.com/office/drawing/2014/main" id="{514AD778-D9C4-9E20-F34D-870EEF7B27C4}"/>
              </a:ext>
            </a:extLst>
          </p:cNvPr>
          <p:cNvSpPr txBox="1"/>
          <p:nvPr/>
        </p:nvSpPr>
        <p:spPr>
          <a:xfrm>
            <a:off x="8029245" y="2543073"/>
            <a:ext cx="1008000" cy="219752"/>
          </a:xfrm>
          <a:prstGeom prst="rect">
            <a:avLst/>
          </a:prstGeom>
          <a:noFill/>
        </p:spPr>
        <p:txBody>
          <a:bodyPr wrap="none" lIns="0" tIns="0" rIns="0" bIns="0" rtlCol="0">
            <a:noAutofit/>
          </a:bodyPr>
          <a:lstStyle/>
          <a:p>
            <a:r>
              <a:rPr lang="en-US" sz="1600" dirty="0">
                <a:latin typeface="Frutiger 45 Light" panose="020B0603020202020204" pitchFamily="34" charset="0"/>
              </a:rPr>
              <a:t>Client 2</a:t>
            </a:r>
          </a:p>
        </p:txBody>
      </p:sp>
      <p:sp>
        <p:nvSpPr>
          <p:cNvPr id="14" name="Textfeld 860">
            <a:extLst>
              <a:ext uri="{FF2B5EF4-FFF2-40B4-BE49-F238E27FC236}">
                <a16:creationId xmlns:a16="http://schemas.microsoft.com/office/drawing/2014/main" id="{5376EFF5-FAC7-2F01-422F-6A8D7BABE957}"/>
              </a:ext>
            </a:extLst>
          </p:cNvPr>
          <p:cNvSpPr txBox="1"/>
          <p:nvPr/>
        </p:nvSpPr>
        <p:spPr>
          <a:xfrm>
            <a:off x="8029245" y="3158784"/>
            <a:ext cx="1458313" cy="402549"/>
          </a:xfrm>
          <a:prstGeom prst="rect">
            <a:avLst/>
          </a:prstGeom>
          <a:noFill/>
        </p:spPr>
        <p:txBody>
          <a:bodyPr wrap="none" lIns="0" tIns="0" rIns="0" bIns="0" rtlCol="0">
            <a:noAutofit/>
          </a:bodyPr>
          <a:lstStyle/>
          <a:p>
            <a:r>
              <a:rPr lang="fr-FR" sz="1100" dirty="0">
                <a:latin typeface="Frutiger 45 Light" panose="020B0603020202020204" pitchFamily="34" charset="0"/>
              </a:rPr>
              <a:t>Part du chiffre d’affaires : </a:t>
            </a:r>
          </a:p>
          <a:p>
            <a:r>
              <a:rPr lang="fr-FR" sz="1100" dirty="0">
                <a:latin typeface="Frutiger 45 Light" panose="020B0603020202020204" pitchFamily="34" charset="0"/>
              </a:rPr>
              <a:t>Monnaie :</a:t>
            </a:r>
          </a:p>
        </p:txBody>
      </p:sp>
      <p:cxnSp>
        <p:nvCxnSpPr>
          <p:cNvPr id="16" name="Gerade Verbindung 5">
            <a:extLst>
              <a:ext uri="{FF2B5EF4-FFF2-40B4-BE49-F238E27FC236}">
                <a16:creationId xmlns:a16="http://schemas.microsoft.com/office/drawing/2014/main" id="{0C11B3AA-D055-46D6-2ABA-DAA603EFC2FE}"/>
              </a:ext>
            </a:extLst>
          </p:cNvPr>
          <p:cNvCxnSpPr>
            <a:cxnSpLocks/>
          </p:cNvCxnSpPr>
          <p:nvPr/>
        </p:nvCxnSpPr>
        <p:spPr>
          <a:xfrm>
            <a:off x="6137504" y="3035972"/>
            <a:ext cx="14583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Gerade Verbindung 13">
            <a:extLst>
              <a:ext uri="{FF2B5EF4-FFF2-40B4-BE49-F238E27FC236}">
                <a16:creationId xmlns:a16="http://schemas.microsoft.com/office/drawing/2014/main" id="{D3435DA9-B8BF-BB19-D70C-D23383C7B2C6}"/>
              </a:ext>
            </a:extLst>
          </p:cNvPr>
          <p:cNvCxnSpPr>
            <a:cxnSpLocks/>
          </p:cNvCxnSpPr>
          <p:nvPr/>
        </p:nvCxnSpPr>
        <p:spPr>
          <a:xfrm>
            <a:off x="8029245" y="3035972"/>
            <a:ext cx="14583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feld 14">
            <a:extLst>
              <a:ext uri="{FF2B5EF4-FFF2-40B4-BE49-F238E27FC236}">
                <a16:creationId xmlns:a16="http://schemas.microsoft.com/office/drawing/2014/main" id="{406B1415-98B9-637D-F613-E03197D6BE0F}"/>
              </a:ext>
            </a:extLst>
          </p:cNvPr>
          <p:cNvSpPr txBox="1"/>
          <p:nvPr/>
        </p:nvSpPr>
        <p:spPr>
          <a:xfrm>
            <a:off x="6137504" y="4136982"/>
            <a:ext cx="1008000" cy="219752"/>
          </a:xfrm>
          <a:prstGeom prst="rect">
            <a:avLst/>
          </a:prstGeom>
          <a:noFill/>
        </p:spPr>
        <p:txBody>
          <a:bodyPr wrap="none" lIns="0" tIns="0" rIns="0" bIns="0" rtlCol="0">
            <a:noAutofit/>
          </a:bodyPr>
          <a:lstStyle/>
          <a:p>
            <a:r>
              <a:rPr lang="en-US" sz="1600" dirty="0">
                <a:latin typeface="Frutiger 45 Light" panose="020B0603020202020204" pitchFamily="34" charset="0"/>
              </a:rPr>
              <a:t>Client 3</a:t>
            </a:r>
          </a:p>
        </p:txBody>
      </p:sp>
      <p:sp>
        <p:nvSpPr>
          <p:cNvPr id="24" name="Textfeld 15">
            <a:extLst>
              <a:ext uri="{FF2B5EF4-FFF2-40B4-BE49-F238E27FC236}">
                <a16:creationId xmlns:a16="http://schemas.microsoft.com/office/drawing/2014/main" id="{2E7D371E-E4F6-D67F-D512-F5A50F3BB2E7}"/>
              </a:ext>
            </a:extLst>
          </p:cNvPr>
          <p:cNvSpPr txBox="1"/>
          <p:nvPr/>
        </p:nvSpPr>
        <p:spPr>
          <a:xfrm>
            <a:off x="6137504" y="4752693"/>
            <a:ext cx="1458313" cy="402549"/>
          </a:xfrm>
          <a:prstGeom prst="rect">
            <a:avLst/>
          </a:prstGeom>
          <a:noFill/>
        </p:spPr>
        <p:txBody>
          <a:bodyPr wrap="none" lIns="0" tIns="0" rIns="0" bIns="0" rtlCol="0">
            <a:noAutofit/>
          </a:bodyPr>
          <a:lstStyle/>
          <a:p>
            <a:r>
              <a:rPr lang="fr-FR" sz="1100" dirty="0">
                <a:latin typeface="Frutiger 45 Light" panose="020B0603020202020204" pitchFamily="34" charset="0"/>
              </a:rPr>
              <a:t>Part du chiffre d’affaires : </a:t>
            </a:r>
          </a:p>
          <a:p>
            <a:r>
              <a:rPr lang="fr-FR" sz="1100" dirty="0">
                <a:latin typeface="Frutiger 45 Light" panose="020B0603020202020204" pitchFamily="34" charset="0"/>
              </a:rPr>
              <a:t>Monnaie :</a:t>
            </a:r>
          </a:p>
        </p:txBody>
      </p:sp>
      <p:sp>
        <p:nvSpPr>
          <p:cNvPr id="25" name="Textfeld 16">
            <a:extLst>
              <a:ext uri="{FF2B5EF4-FFF2-40B4-BE49-F238E27FC236}">
                <a16:creationId xmlns:a16="http://schemas.microsoft.com/office/drawing/2014/main" id="{895AE997-3F64-2D5D-7593-1B334B23F953}"/>
              </a:ext>
            </a:extLst>
          </p:cNvPr>
          <p:cNvSpPr txBox="1"/>
          <p:nvPr/>
        </p:nvSpPr>
        <p:spPr>
          <a:xfrm>
            <a:off x="8029245" y="4136982"/>
            <a:ext cx="1008000" cy="219752"/>
          </a:xfrm>
          <a:prstGeom prst="rect">
            <a:avLst/>
          </a:prstGeom>
          <a:noFill/>
        </p:spPr>
        <p:txBody>
          <a:bodyPr wrap="none" lIns="0" tIns="0" rIns="0" bIns="0" rtlCol="0">
            <a:noAutofit/>
          </a:bodyPr>
          <a:lstStyle/>
          <a:p>
            <a:r>
              <a:rPr lang="en-US" sz="1600" dirty="0">
                <a:latin typeface="Frutiger 45 Light" panose="020B0603020202020204" pitchFamily="34" charset="0"/>
              </a:rPr>
              <a:t>Client 4</a:t>
            </a:r>
          </a:p>
        </p:txBody>
      </p:sp>
      <p:sp>
        <p:nvSpPr>
          <p:cNvPr id="26" name="Textfeld 17">
            <a:extLst>
              <a:ext uri="{FF2B5EF4-FFF2-40B4-BE49-F238E27FC236}">
                <a16:creationId xmlns:a16="http://schemas.microsoft.com/office/drawing/2014/main" id="{12286222-50F0-1149-E7CD-E839F996917B}"/>
              </a:ext>
            </a:extLst>
          </p:cNvPr>
          <p:cNvSpPr txBox="1"/>
          <p:nvPr/>
        </p:nvSpPr>
        <p:spPr>
          <a:xfrm>
            <a:off x="8029245" y="4752693"/>
            <a:ext cx="1458313" cy="402549"/>
          </a:xfrm>
          <a:prstGeom prst="rect">
            <a:avLst/>
          </a:prstGeom>
          <a:noFill/>
        </p:spPr>
        <p:txBody>
          <a:bodyPr wrap="none" lIns="0" tIns="0" rIns="0" bIns="0" rtlCol="0">
            <a:noAutofit/>
          </a:bodyPr>
          <a:lstStyle/>
          <a:p>
            <a:r>
              <a:rPr lang="fr-FR" sz="1100" dirty="0">
                <a:latin typeface="Frutiger 45 Light" panose="020B0603020202020204" pitchFamily="34" charset="0"/>
              </a:rPr>
              <a:t>Part du chiffre d’affaires : </a:t>
            </a:r>
          </a:p>
          <a:p>
            <a:r>
              <a:rPr lang="fr-FR" sz="1100" dirty="0">
                <a:latin typeface="Frutiger 45 Light" panose="020B0603020202020204" pitchFamily="34" charset="0"/>
              </a:rPr>
              <a:t>Monnaie :</a:t>
            </a:r>
          </a:p>
        </p:txBody>
      </p:sp>
      <p:cxnSp>
        <p:nvCxnSpPr>
          <p:cNvPr id="27" name="Gerade Verbindung 35">
            <a:extLst>
              <a:ext uri="{FF2B5EF4-FFF2-40B4-BE49-F238E27FC236}">
                <a16:creationId xmlns:a16="http://schemas.microsoft.com/office/drawing/2014/main" id="{16B9D69F-F2D3-56D7-7414-785D4CA79DFE}"/>
              </a:ext>
            </a:extLst>
          </p:cNvPr>
          <p:cNvCxnSpPr>
            <a:cxnSpLocks/>
          </p:cNvCxnSpPr>
          <p:nvPr/>
        </p:nvCxnSpPr>
        <p:spPr>
          <a:xfrm>
            <a:off x="6137504" y="4629881"/>
            <a:ext cx="14583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Gerade Verbindung 38">
            <a:extLst>
              <a:ext uri="{FF2B5EF4-FFF2-40B4-BE49-F238E27FC236}">
                <a16:creationId xmlns:a16="http://schemas.microsoft.com/office/drawing/2014/main" id="{4FF15184-44DA-4D41-9CBD-8CAC02564ACC}"/>
              </a:ext>
            </a:extLst>
          </p:cNvPr>
          <p:cNvCxnSpPr>
            <a:cxnSpLocks/>
          </p:cNvCxnSpPr>
          <p:nvPr/>
        </p:nvCxnSpPr>
        <p:spPr>
          <a:xfrm>
            <a:off x="8029245" y="4629881"/>
            <a:ext cx="14583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feld 39">
            <a:extLst>
              <a:ext uri="{FF2B5EF4-FFF2-40B4-BE49-F238E27FC236}">
                <a16:creationId xmlns:a16="http://schemas.microsoft.com/office/drawing/2014/main" id="{56E59DB3-06D2-46F7-277E-C9E8310C98D1}"/>
              </a:ext>
            </a:extLst>
          </p:cNvPr>
          <p:cNvSpPr txBox="1"/>
          <p:nvPr/>
        </p:nvSpPr>
        <p:spPr>
          <a:xfrm>
            <a:off x="6137504" y="5730891"/>
            <a:ext cx="1008000" cy="219752"/>
          </a:xfrm>
          <a:prstGeom prst="rect">
            <a:avLst/>
          </a:prstGeom>
          <a:noFill/>
        </p:spPr>
        <p:txBody>
          <a:bodyPr wrap="none" lIns="0" tIns="0" rIns="0" bIns="0" rtlCol="0">
            <a:noAutofit/>
          </a:bodyPr>
          <a:lstStyle/>
          <a:p>
            <a:r>
              <a:rPr lang="en-US" sz="1600" dirty="0">
                <a:latin typeface="Frutiger 45 Light" panose="020B0603020202020204" pitchFamily="34" charset="0"/>
              </a:rPr>
              <a:t>Client 5</a:t>
            </a:r>
          </a:p>
        </p:txBody>
      </p:sp>
      <p:sp>
        <p:nvSpPr>
          <p:cNvPr id="30" name="Textfeld 40">
            <a:extLst>
              <a:ext uri="{FF2B5EF4-FFF2-40B4-BE49-F238E27FC236}">
                <a16:creationId xmlns:a16="http://schemas.microsoft.com/office/drawing/2014/main" id="{FD6374FB-F68D-31D5-1803-B300C4AE4903}"/>
              </a:ext>
            </a:extLst>
          </p:cNvPr>
          <p:cNvSpPr txBox="1"/>
          <p:nvPr/>
        </p:nvSpPr>
        <p:spPr>
          <a:xfrm>
            <a:off x="6137504" y="6346602"/>
            <a:ext cx="1458313" cy="402549"/>
          </a:xfrm>
          <a:prstGeom prst="rect">
            <a:avLst/>
          </a:prstGeom>
          <a:noFill/>
        </p:spPr>
        <p:txBody>
          <a:bodyPr wrap="none" lIns="0" tIns="0" rIns="0" bIns="0" rtlCol="0">
            <a:noAutofit/>
          </a:bodyPr>
          <a:lstStyle/>
          <a:p>
            <a:r>
              <a:rPr lang="fr-FR" sz="1100" dirty="0">
                <a:latin typeface="Frutiger 45 Light" panose="020B0603020202020204" pitchFamily="34" charset="0"/>
              </a:rPr>
              <a:t>Part du chiffre d’affaires : </a:t>
            </a:r>
          </a:p>
          <a:p>
            <a:r>
              <a:rPr lang="fr-FR" sz="1100" dirty="0">
                <a:latin typeface="Frutiger 45 Light" panose="020B0603020202020204" pitchFamily="34" charset="0"/>
              </a:rPr>
              <a:t>Monnaie :</a:t>
            </a:r>
          </a:p>
        </p:txBody>
      </p:sp>
      <p:cxnSp>
        <p:nvCxnSpPr>
          <p:cNvPr id="31" name="Gerade Verbindung 45">
            <a:extLst>
              <a:ext uri="{FF2B5EF4-FFF2-40B4-BE49-F238E27FC236}">
                <a16:creationId xmlns:a16="http://schemas.microsoft.com/office/drawing/2014/main" id="{2F186A69-D5E0-E588-AEAA-F90A1A1C56A1}"/>
              </a:ext>
            </a:extLst>
          </p:cNvPr>
          <p:cNvCxnSpPr>
            <a:cxnSpLocks/>
          </p:cNvCxnSpPr>
          <p:nvPr/>
        </p:nvCxnSpPr>
        <p:spPr>
          <a:xfrm>
            <a:off x="6137504" y="6223790"/>
            <a:ext cx="145831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Gerade Verbindung 7">
            <a:extLst>
              <a:ext uri="{FF2B5EF4-FFF2-40B4-BE49-F238E27FC236}">
                <a16:creationId xmlns:a16="http://schemas.microsoft.com/office/drawing/2014/main" id="{1C9F4FCB-77B4-0D83-736D-8FBB261A05C0}"/>
              </a:ext>
            </a:extLst>
          </p:cNvPr>
          <p:cNvCxnSpPr>
            <a:cxnSpLocks/>
          </p:cNvCxnSpPr>
          <p:nvPr/>
        </p:nvCxnSpPr>
        <p:spPr>
          <a:xfrm>
            <a:off x="5912442" y="1900817"/>
            <a:ext cx="0" cy="4799010"/>
          </a:xfrm>
          <a:prstGeom prst="line">
            <a:avLst/>
          </a:prstGeom>
          <a:ln w="12700">
            <a:solidFill>
              <a:schemeClr val="tx2"/>
            </a:solidFill>
          </a:ln>
        </p:spPr>
        <p:style>
          <a:lnRef idx="1">
            <a:schemeClr val="accent6"/>
          </a:lnRef>
          <a:fillRef idx="0">
            <a:schemeClr val="accent6"/>
          </a:fillRef>
          <a:effectRef idx="0">
            <a:schemeClr val="accent6"/>
          </a:effectRef>
          <a:fontRef idx="minor">
            <a:schemeClr val="tx1"/>
          </a:fontRef>
        </p:style>
      </p:cxnSp>
      <p:sp>
        <p:nvSpPr>
          <p:cNvPr id="33" name="Oval 32">
            <a:extLst>
              <a:ext uri="{FF2B5EF4-FFF2-40B4-BE49-F238E27FC236}">
                <a16:creationId xmlns:a16="http://schemas.microsoft.com/office/drawing/2014/main" id="{F47C355E-EB6D-F505-5719-BAEEEB72BE14}"/>
              </a:ext>
            </a:extLst>
          </p:cNvPr>
          <p:cNvSpPr/>
          <p:nvPr/>
        </p:nvSpPr>
        <p:spPr>
          <a:xfrm>
            <a:off x="583977" y="5277462"/>
            <a:ext cx="231254" cy="231254"/>
          </a:xfrm>
          <a:prstGeom prst="ellipse">
            <a:avLst/>
          </a:prstGeom>
          <a:solidFill>
            <a:srgbClr val="AF081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4" name="Textfeld 49">
            <a:extLst>
              <a:ext uri="{FF2B5EF4-FFF2-40B4-BE49-F238E27FC236}">
                <a16:creationId xmlns:a16="http://schemas.microsoft.com/office/drawing/2014/main" id="{4C6DC9FA-9122-F1B4-77D7-7688C374ADC5}"/>
              </a:ext>
            </a:extLst>
          </p:cNvPr>
          <p:cNvSpPr txBox="1"/>
          <p:nvPr/>
        </p:nvSpPr>
        <p:spPr>
          <a:xfrm>
            <a:off x="6137504" y="1900817"/>
            <a:ext cx="1891738" cy="319870"/>
          </a:xfrm>
          <a:prstGeom prst="rect">
            <a:avLst/>
          </a:prstGeom>
          <a:noFill/>
        </p:spPr>
        <p:txBody>
          <a:bodyPr wrap="none" lIns="0" tIns="0" rIns="0" bIns="0" rtlCol="0">
            <a:noAutofit/>
          </a:bodyPr>
          <a:lstStyle/>
          <a:p>
            <a:r>
              <a:rPr lang="en-US" sz="1200" b="1">
                <a:latin typeface="Frutiger 45 Light" panose="020B0603020202020204" pitchFamily="34" charset="0"/>
              </a:rPr>
              <a:t>Top 5 des clients</a:t>
            </a:r>
            <a:endParaRPr lang="en-US" sz="1200" b="1" dirty="0">
              <a:latin typeface="Frutiger 45 Light" panose="020B0603020202020204" pitchFamily="34" charset="0"/>
            </a:endParaRPr>
          </a:p>
        </p:txBody>
      </p:sp>
      <p:sp>
        <p:nvSpPr>
          <p:cNvPr id="35" name="Textfeld 51">
            <a:extLst>
              <a:ext uri="{FF2B5EF4-FFF2-40B4-BE49-F238E27FC236}">
                <a16:creationId xmlns:a16="http://schemas.microsoft.com/office/drawing/2014/main" id="{5996FE93-4877-415D-F814-06AB4C758567}"/>
              </a:ext>
            </a:extLst>
          </p:cNvPr>
          <p:cNvSpPr txBox="1"/>
          <p:nvPr/>
        </p:nvSpPr>
        <p:spPr>
          <a:xfrm>
            <a:off x="599207" y="1904093"/>
            <a:ext cx="1846688" cy="319870"/>
          </a:xfrm>
          <a:prstGeom prst="rect">
            <a:avLst/>
          </a:prstGeom>
          <a:noFill/>
        </p:spPr>
        <p:txBody>
          <a:bodyPr wrap="none" lIns="0" tIns="0" rIns="0" bIns="0" rtlCol="0">
            <a:noAutofit/>
          </a:bodyPr>
          <a:lstStyle/>
          <a:p>
            <a:r>
              <a:rPr lang="en-US" sz="1200" b="1">
                <a:latin typeface="Frutiger 45 Light" panose="020B0603020202020204" pitchFamily="34" charset="0"/>
              </a:rPr>
              <a:t>Répartition géographique</a:t>
            </a:r>
            <a:endParaRPr lang="en-US" sz="1200" b="1" dirty="0" err="1">
              <a:latin typeface="Frutiger 45 Light" panose="020B0603020202020204" pitchFamily="34" charset="0"/>
            </a:endParaRPr>
          </a:p>
        </p:txBody>
      </p:sp>
      <p:pic>
        <p:nvPicPr>
          <p:cNvPr id="36" name="Grafik 2">
            <a:extLst>
              <a:ext uri="{FF2B5EF4-FFF2-40B4-BE49-F238E27FC236}">
                <a16:creationId xmlns:a16="http://schemas.microsoft.com/office/drawing/2014/main" id="{BFFE64DB-7B9C-A445-D4D8-25DAB7E33BC7}"/>
              </a:ext>
            </a:extLst>
          </p:cNvPr>
          <p:cNvPicPr>
            <a:picLocks noChangeAspect="1"/>
          </p:cNvPicPr>
          <p:nvPr/>
        </p:nvPicPr>
        <p:blipFill>
          <a:blip r:embed="rId3"/>
          <a:stretch>
            <a:fillRect/>
          </a:stretch>
        </p:blipFill>
        <p:spPr>
          <a:xfrm>
            <a:off x="554441" y="2300127"/>
            <a:ext cx="5135336" cy="2546535"/>
          </a:xfrm>
          <a:prstGeom prst="rect">
            <a:avLst/>
          </a:prstGeom>
        </p:spPr>
      </p:pic>
    </p:spTree>
    <p:extLst>
      <p:ext uri="{BB962C8B-B14F-4D97-AF65-F5344CB8AC3E}">
        <p14:creationId xmlns:p14="http://schemas.microsoft.com/office/powerpoint/2010/main" val="2194474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20BB-42D8-B080-E4EB-D60913F85338}"/>
              </a:ext>
            </a:extLst>
          </p:cNvPr>
          <p:cNvSpPr>
            <a:spLocks noGrp="1"/>
          </p:cNvSpPr>
          <p:nvPr>
            <p:ph type="title"/>
          </p:nvPr>
        </p:nvSpPr>
        <p:spPr/>
        <p:txBody>
          <a:bodyPr/>
          <a:lstStyle/>
          <a:p>
            <a:r>
              <a:rPr lang="en-US"/>
              <a:t>Modèle commercial</a:t>
            </a:r>
            <a:endParaRPr lang="en-US" dirty="0"/>
          </a:p>
        </p:txBody>
      </p:sp>
      <p:sp>
        <p:nvSpPr>
          <p:cNvPr id="3" name="Slide Number Placeholder 2">
            <a:extLst>
              <a:ext uri="{FF2B5EF4-FFF2-40B4-BE49-F238E27FC236}">
                <a16:creationId xmlns:a16="http://schemas.microsoft.com/office/drawing/2014/main" id="{1895A1B7-FFE9-AEC4-6C4E-C93726DFF7DA}"/>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9A5754BB-84A2-D4B2-830C-D9597AC8B595}"/>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1333EEF7-42CC-BFF8-3523-C29312A1796F}"/>
              </a:ext>
            </a:extLst>
          </p:cNvPr>
          <p:cNvSpPr>
            <a:spLocks noGrp="1"/>
          </p:cNvSpPr>
          <p:nvPr>
            <p:ph type="body" sz="quarter" idx="14"/>
          </p:nvPr>
        </p:nvSpPr>
        <p:spPr/>
        <p:txBody>
          <a:bodyPr/>
          <a:lstStyle/>
          <a:p>
            <a:r>
              <a:rPr lang="en-US"/>
              <a:t>Distribution</a:t>
            </a:r>
            <a:endParaRPr lang="en-US" dirty="0"/>
          </a:p>
        </p:txBody>
      </p:sp>
      <p:sp>
        <p:nvSpPr>
          <p:cNvPr id="6" name="Text Placeholder 5">
            <a:extLst>
              <a:ext uri="{FF2B5EF4-FFF2-40B4-BE49-F238E27FC236}">
                <a16:creationId xmlns:a16="http://schemas.microsoft.com/office/drawing/2014/main" id="{1B5CAE2B-DA55-6552-51DE-6D55D1D9BC9F}"/>
              </a:ext>
            </a:extLst>
          </p:cNvPr>
          <p:cNvSpPr>
            <a:spLocks noGrp="1"/>
          </p:cNvSpPr>
          <p:nvPr>
            <p:ph type="body" sz="quarter" idx="15"/>
          </p:nvPr>
        </p:nvSpPr>
        <p:spPr/>
        <p:txBody>
          <a:bodyPr/>
          <a:lstStyle/>
          <a:p>
            <a:endParaRPr lang="en-US" dirty="0"/>
          </a:p>
        </p:txBody>
      </p:sp>
      <p:sp>
        <p:nvSpPr>
          <p:cNvPr id="7" name="Text Placeholder 6">
            <a:extLst>
              <a:ext uri="{FF2B5EF4-FFF2-40B4-BE49-F238E27FC236}">
                <a16:creationId xmlns:a16="http://schemas.microsoft.com/office/drawing/2014/main" id="{25D6CC18-9CC0-FD2F-95F1-5026ACE595CF}"/>
              </a:ext>
            </a:extLst>
          </p:cNvPr>
          <p:cNvSpPr>
            <a:spLocks noGrp="1"/>
          </p:cNvSpPr>
          <p:nvPr>
            <p:ph type="body" sz="quarter" idx="16"/>
          </p:nvPr>
        </p:nvSpPr>
        <p:spPr/>
        <p:txBody>
          <a:bodyPr/>
          <a:lstStyle/>
          <a:p>
            <a:r>
              <a:rPr lang="en-US"/>
              <a:t>Distribution directe</a:t>
            </a:r>
            <a:endParaRPr lang="en-US" dirty="0" err="1"/>
          </a:p>
        </p:txBody>
      </p:sp>
      <p:sp>
        <p:nvSpPr>
          <p:cNvPr id="8" name="Text Placeholder 7">
            <a:extLst>
              <a:ext uri="{FF2B5EF4-FFF2-40B4-BE49-F238E27FC236}">
                <a16:creationId xmlns:a16="http://schemas.microsoft.com/office/drawing/2014/main" id="{57975683-DAD9-58ED-116F-E701999BB9C5}"/>
              </a:ext>
            </a:extLst>
          </p:cNvPr>
          <p:cNvSpPr>
            <a:spLocks noGrp="1"/>
          </p:cNvSpPr>
          <p:nvPr>
            <p:ph type="body" sz="quarter" idx="17"/>
          </p:nvPr>
        </p:nvSpPr>
        <p:spPr/>
        <p:txBody>
          <a:bodyPr/>
          <a:lstStyle/>
          <a:p>
            <a:endParaRPr lang="en-US" dirty="0"/>
          </a:p>
        </p:txBody>
      </p:sp>
      <p:sp>
        <p:nvSpPr>
          <p:cNvPr id="9" name="Text Placeholder 8">
            <a:extLst>
              <a:ext uri="{FF2B5EF4-FFF2-40B4-BE49-F238E27FC236}">
                <a16:creationId xmlns:a16="http://schemas.microsoft.com/office/drawing/2014/main" id="{D5C8E11D-4967-FC08-F19B-90125C1BF3ED}"/>
              </a:ext>
            </a:extLst>
          </p:cNvPr>
          <p:cNvSpPr>
            <a:spLocks noGrp="1"/>
          </p:cNvSpPr>
          <p:nvPr>
            <p:ph type="body" sz="quarter" idx="18"/>
          </p:nvPr>
        </p:nvSpPr>
        <p:spPr/>
        <p:txBody>
          <a:bodyPr/>
          <a:lstStyle/>
          <a:p>
            <a:r>
              <a:rPr lang="en-US"/>
              <a:t>Distribution indirecte</a:t>
            </a:r>
            <a:endParaRPr lang="en-US" dirty="0" err="1"/>
          </a:p>
        </p:txBody>
      </p:sp>
      <p:sp>
        <p:nvSpPr>
          <p:cNvPr id="10" name="Text Placeholder 9">
            <a:extLst>
              <a:ext uri="{FF2B5EF4-FFF2-40B4-BE49-F238E27FC236}">
                <a16:creationId xmlns:a16="http://schemas.microsoft.com/office/drawing/2014/main" id="{9C306EAD-0818-87E4-B5F7-9894924A5E9F}"/>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1B9E901C-531F-F64B-F16C-798CCA7644AE}"/>
              </a:ext>
            </a:extLst>
          </p:cNvPr>
          <p:cNvSpPr>
            <a:spLocks noGrp="1"/>
          </p:cNvSpPr>
          <p:nvPr>
            <p:ph type="body" sz="quarter" idx="20"/>
          </p:nvPr>
        </p:nvSpPr>
        <p:spPr/>
        <p:txBody>
          <a:bodyPr/>
          <a:lstStyle/>
          <a:p>
            <a:r>
              <a:rPr lang="en-US"/>
              <a:t>Structure de vente</a:t>
            </a:r>
            <a:endParaRPr lang="en-US" dirty="0" err="1"/>
          </a:p>
        </p:txBody>
      </p:sp>
      <p:sp>
        <p:nvSpPr>
          <p:cNvPr id="12" name="Text Placeholder 11">
            <a:extLst>
              <a:ext uri="{FF2B5EF4-FFF2-40B4-BE49-F238E27FC236}">
                <a16:creationId xmlns:a16="http://schemas.microsoft.com/office/drawing/2014/main" id="{F5C339F1-5C40-4AB8-0AAD-13483E725F1A}"/>
              </a:ext>
            </a:extLst>
          </p:cNvPr>
          <p:cNvSpPr>
            <a:spLocks noGrp="1"/>
          </p:cNvSpPr>
          <p:nvPr>
            <p:ph type="body" sz="quarter" idx="21"/>
          </p:nvPr>
        </p:nvSpPr>
        <p:spPr/>
        <p:txBody>
          <a:bodyPr/>
          <a:lstStyle/>
          <a:p>
            <a:endParaRPr lang="en-US" dirty="0"/>
          </a:p>
        </p:txBody>
      </p:sp>
      <p:sp>
        <p:nvSpPr>
          <p:cNvPr id="13" name="Text Placeholder 12">
            <a:extLst>
              <a:ext uri="{FF2B5EF4-FFF2-40B4-BE49-F238E27FC236}">
                <a16:creationId xmlns:a16="http://schemas.microsoft.com/office/drawing/2014/main" id="{158A685B-40F2-6BC2-E83B-A083CB1454A9}"/>
              </a:ext>
            </a:extLst>
          </p:cNvPr>
          <p:cNvSpPr>
            <a:spLocks noGrp="1"/>
          </p:cNvSpPr>
          <p:nvPr>
            <p:ph type="body" sz="quarter" idx="22"/>
          </p:nvPr>
        </p:nvSpPr>
        <p:spPr/>
        <p:txBody>
          <a:bodyPr/>
          <a:lstStyle/>
          <a:p>
            <a:r>
              <a:rPr lang="en-US"/>
              <a:t>Recettes selon les régions</a:t>
            </a:r>
            <a:endParaRPr lang="en-US" dirty="0" err="1"/>
          </a:p>
        </p:txBody>
      </p:sp>
    </p:spTree>
    <p:extLst>
      <p:ext uri="{BB962C8B-B14F-4D97-AF65-F5344CB8AC3E}">
        <p14:creationId xmlns:p14="http://schemas.microsoft.com/office/powerpoint/2010/main" val="2083715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8DCB4-D83F-060C-BD1B-B354982B1BE2}"/>
              </a:ext>
            </a:extLst>
          </p:cNvPr>
          <p:cNvSpPr>
            <a:spLocks noGrp="1"/>
          </p:cNvSpPr>
          <p:nvPr>
            <p:ph type="title"/>
          </p:nvPr>
        </p:nvSpPr>
        <p:spPr/>
        <p:txBody>
          <a:bodyPr/>
          <a:lstStyle/>
          <a:p>
            <a:r>
              <a:rPr lang="en-US"/>
              <a:t>Modèle commercial</a:t>
            </a:r>
            <a:endParaRPr lang="en-US" dirty="0"/>
          </a:p>
        </p:txBody>
      </p:sp>
      <p:sp>
        <p:nvSpPr>
          <p:cNvPr id="3" name="Slide Number Placeholder 2">
            <a:extLst>
              <a:ext uri="{FF2B5EF4-FFF2-40B4-BE49-F238E27FC236}">
                <a16:creationId xmlns:a16="http://schemas.microsoft.com/office/drawing/2014/main" id="{000C13AB-B8B5-9218-73C3-81D34B340356}"/>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E081AEA1-8872-2577-2B40-EB22A716C2E0}"/>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88723ABB-2B91-688F-B722-FF824BE1F221}"/>
              </a:ext>
            </a:extLst>
          </p:cNvPr>
          <p:cNvSpPr>
            <a:spLocks noGrp="1"/>
          </p:cNvSpPr>
          <p:nvPr>
            <p:ph type="body" sz="quarter" idx="14"/>
          </p:nvPr>
        </p:nvSpPr>
        <p:spPr/>
        <p:txBody>
          <a:bodyPr/>
          <a:lstStyle/>
          <a:p>
            <a:r>
              <a:rPr lang="en-US"/>
              <a:t>Approvisionnement / production</a:t>
            </a:r>
            <a:endParaRPr lang="en-US" dirty="0" err="1"/>
          </a:p>
        </p:txBody>
      </p:sp>
      <p:grpSp>
        <p:nvGrpSpPr>
          <p:cNvPr id="6" name="Gruppieren 933">
            <a:extLst>
              <a:ext uri="{FF2B5EF4-FFF2-40B4-BE49-F238E27FC236}">
                <a16:creationId xmlns:a16="http://schemas.microsoft.com/office/drawing/2014/main" id="{EC573204-9754-2BF0-FD3E-8448B6EE205F}"/>
              </a:ext>
            </a:extLst>
          </p:cNvPr>
          <p:cNvGrpSpPr/>
          <p:nvPr/>
        </p:nvGrpSpPr>
        <p:grpSpPr>
          <a:xfrm>
            <a:off x="675561" y="2740473"/>
            <a:ext cx="5136051" cy="2991673"/>
            <a:chOff x="436886" y="2350188"/>
            <a:chExt cx="5136051" cy="2991673"/>
          </a:xfrm>
          <a:solidFill>
            <a:srgbClr val="D6D2C6"/>
          </a:solidFill>
        </p:grpSpPr>
        <p:grpSp>
          <p:nvGrpSpPr>
            <p:cNvPr id="7" name="Gruppieren 900">
              <a:extLst>
                <a:ext uri="{FF2B5EF4-FFF2-40B4-BE49-F238E27FC236}">
                  <a16:creationId xmlns:a16="http://schemas.microsoft.com/office/drawing/2014/main" id="{0DC47603-CE3E-A1B2-2151-7870C6AB8E17}"/>
                </a:ext>
              </a:extLst>
            </p:cNvPr>
            <p:cNvGrpSpPr/>
            <p:nvPr/>
          </p:nvGrpSpPr>
          <p:grpSpPr>
            <a:xfrm>
              <a:off x="549831" y="2350188"/>
              <a:ext cx="5023106" cy="2991673"/>
              <a:chOff x="549831" y="2350188"/>
              <a:chExt cx="5023106" cy="2991673"/>
            </a:xfrm>
            <a:grpFill/>
          </p:grpSpPr>
          <p:sp>
            <p:nvSpPr>
              <p:cNvPr id="13" name="Freeform 32">
                <a:extLst>
                  <a:ext uri="{FF2B5EF4-FFF2-40B4-BE49-F238E27FC236}">
                    <a16:creationId xmlns:a16="http://schemas.microsoft.com/office/drawing/2014/main" id="{E61CE8BC-D409-DD7E-22E0-B045DD08FB3E}"/>
                  </a:ext>
                </a:extLst>
              </p:cNvPr>
              <p:cNvSpPr>
                <a:spLocks noChangeAspect="1"/>
              </p:cNvSpPr>
              <p:nvPr/>
            </p:nvSpPr>
            <p:spPr bwMode="gray">
              <a:xfrm>
                <a:off x="3141746" y="2527181"/>
                <a:ext cx="699383" cy="813630"/>
              </a:xfrm>
              <a:custGeom>
                <a:avLst/>
                <a:gdLst>
                  <a:gd name="T0" fmla="*/ 64 w 68"/>
                  <a:gd name="T1" fmla="*/ 52 h 87"/>
                  <a:gd name="T2" fmla="*/ 68 w 68"/>
                  <a:gd name="T3" fmla="*/ 61 h 87"/>
                  <a:gd name="T4" fmla="*/ 63 w 68"/>
                  <a:gd name="T5" fmla="*/ 69 h 87"/>
                  <a:gd name="T6" fmla="*/ 56 w 68"/>
                  <a:gd name="T7" fmla="*/ 72 h 87"/>
                  <a:gd name="T8" fmla="*/ 49 w 68"/>
                  <a:gd name="T9" fmla="*/ 73 h 87"/>
                  <a:gd name="T10" fmla="*/ 44 w 68"/>
                  <a:gd name="T11" fmla="*/ 75 h 87"/>
                  <a:gd name="T12" fmla="*/ 37 w 68"/>
                  <a:gd name="T13" fmla="*/ 79 h 87"/>
                  <a:gd name="T14" fmla="*/ 34 w 68"/>
                  <a:gd name="T15" fmla="*/ 87 h 87"/>
                  <a:gd name="T16" fmla="*/ 30 w 68"/>
                  <a:gd name="T17" fmla="*/ 84 h 87"/>
                  <a:gd name="T18" fmla="*/ 26 w 68"/>
                  <a:gd name="T19" fmla="*/ 78 h 87"/>
                  <a:gd name="T20" fmla="*/ 13 w 68"/>
                  <a:gd name="T21" fmla="*/ 78 h 87"/>
                  <a:gd name="T22" fmla="*/ 6 w 68"/>
                  <a:gd name="T23" fmla="*/ 75 h 87"/>
                  <a:gd name="T24" fmla="*/ 4 w 68"/>
                  <a:gd name="T25" fmla="*/ 68 h 87"/>
                  <a:gd name="T26" fmla="*/ 10 w 68"/>
                  <a:gd name="T27" fmla="*/ 61 h 87"/>
                  <a:gd name="T28" fmla="*/ 7 w 68"/>
                  <a:gd name="T29" fmla="*/ 60 h 87"/>
                  <a:gd name="T30" fmla="*/ 4 w 68"/>
                  <a:gd name="T31" fmla="*/ 50 h 87"/>
                  <a:gd name="T32" fmla="*/ 2 w 68"/>
                  <a:gd name="T33" fmla="*/ 47 h 87"/>
                  <a:gd name="T34" fmla="*/ 2 w 68"/>
                  <a:gd name="T35" fmla="*/ 39 h 87"/>
                  <a:gd name="T36" fmla="*/ 0 w 68"/>
                  <a:gd name="T37" fmla="*/ 35 h 87"/>
                  <a:gd name="T38" fmla="*/ 3 w 68"/>
                  <a:gd name="T39" fmla="*/ 29 h 87"/>
                  <a:gd name="T40" fmla="*/ 6 w 68"/>
                  <a:gd name="T41" fmla="*/ 26 h 87"/>
                  <a:gd name="T42" fmla="*/ 7 w 68"/>
                  <a:gd name="T43" fmla="*/ 20 h 87"/>
                  <a:gd name="T44" fmla="*/ 13 w 68"/>
                  <a:gd name="T45" fmla="*/ 18 h 87"/>
                  <a:gd name="T46" fmla="*/ 9 w 68"/>
                  <a:gd name="T47" fmla="*/ 16 h 87"/>
                  <a:gd name="T48" fmla="*/ 11 w 68"/>
                  <a:gd name="T49" fmla="*/ 12 h 87"/>
                  <a:gd name="T50" fmla="*/ 14 w 68"/>
                  <a:gd name="T51" fmla="*/ 11 h 87"/>
                  <a:gd name="T52" fmla="*/ 21 w 68"/>
                  <a:gd name="T53" fmla="*/ 12 h 87"/>
                  <a:gd name="T54" fmla="*/ 20 w 68"/>
                  <a:gd name="T55" fmla="*/ 22 h 87"/>
                  <a:gd name="T56" fmla="*/ 22 w 68"/>
                  <a:gd name="T57" fmla="*/ 20 h 87"/>
                  <a:gd name="T58" fmla="*/ 25 w 68"/>
                  <a:gd name="T59" fmla="*/ 13 h 87"/>
                  <a:gd name="T60" fmla="*/ 25 w 68"/>
                  <a:gd name="T61" fmla="*/ 9 h 87"/>
                  <a:gd name="T62" fmla="*/ 28 w 68"/>
                  <a:gd name="T63" fmla="*/ 8 h 87"/>
                  <a:gd name="T64" fmla="*/ 29 w 68"/>
                  <a:gd name="T65" fmla="*/ 5 h 87"/>
                  <a:gd name="T66" fmla="*/ 31 w 68"/>
                  <a:gd name="T67" fmla="*/ 2 h 87"/>
                  <a:gd name="T68" fmla="*/ 33 w 68"/>
                  <a:gd name="T69" fmla="*/ 0 h 87"/>
                  <a:gd name="T70" fmla="*/ 36 w 68"/>
                  <a:gd name="T71" fmla="*/ 8 h 87"/>
                  <a:gd name="T72" fmla="*/ 46 w 68"/>
                  <a:gd name="T73" fmla="*/ 5 h 87"/>
                  <a:gd name="T74" fmla="*/ 48 w 68"/>
                  <a:gd name="T75" fmla="*/ 11 h 87"/>
                  <a:gd name="T76" fmla="*/ 45 w 68"/>
                  <a:gd name="T77" fmla="*/ 13 h 87"/>
                  <a:gd name="T78" fmla="*/ 41 w 68"/>
                  <a:gd name="T79" fmla="*/ 13 h 87"/>
                  <a:gd name="T80" fmla="*/ 43 w 68"/>
                  <a:gd name="T81" fmla="*/ 18 h 87"/>
                  <a:gd name="T82" fmla="*/ 49 w 68"/>
                  <a:gd name="T83" fmla="*/ 20 h 87"/>
                  <a:gd name="T84" fmla="*/ 52 w 68"/>
                  <a:gd name="T85" fmla="*/ 21 h 87"/>
                  <a:gd name="T86" fmla="*/ 51 w 68"/>
                  <a:gd name="T87" fmla="*/ 22 h 87"/>
                  <a:gd name="T88" fmla="*/ 52 w 68"/>
                  <a:gd name="T89" fmla="*/ 26 h 87"/>
                  <a:gd name="T90" fmla="*/ 57 w 68"/>
                  <a:gd name="T91" fmla="*/ 28 h 87"/>
                  <a:gd name="T92" fmla="*/ 56 w 68"/>
                  <a:gd name="T93" fmla="*/ 35 h 87"/>
                  <a:gd name="T94" fmla="*/ 61 w 68"/>
                  <a:gd name="T95" fmla="*/ 42 h 87"/>
                  <a:gd name="T96" fmla="*/ 60 w 68"/>
                  <a:gd name="T97"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87">
                    <a:moveTo>
                      <a:pt x="64" y="50"/>
                    </a:moveTo>
                    <a:lnTo>
                      <a:pt x="64" y="52"/>
                    </a:lnTo>
                    <a:lnTo>
                      <a:pt x="67" y="55"/>
                    </a:lnTo>
                    <a:lnTo>
                      <a:pt x="68" y="61"/>
                    </a:lnTo>
                    <a:lnTo>
                      <a:pt x="65" y="64"/>
                    </a:lnTo>
                    <a:lnTo>
                      <a:pt x="63" y="69"/>
                    </a:lnTo>
                    <a:lnTo>
                      <a:pt x="59" y="70"/>
                    </a:lnTo>
                    <a:lnTo>
                      <a:pt x="56" y="72"/>
                    </a:lnTo>
                    <a:lnTo>
                      <a:pt x="52" y="72"/>
                    </a:lnTo>
                    <a:lnTo>
                      <a:pt x="49" y="73"/>
                    </a:lnTo>
                    <a:lnTo>
                      <a:pt x="47" y="74"/>
                    </a:lnTo>
                    <a:lnTo>
                      <a:pt x="44" y="75"/>
                    </a:lnTo>
                    <a:lnTo>
                      <a:pt x="38" y="79"/>
                    </a:lnTo>
                    <a:lnTo>
                      <a:pt x="37" y="79"/>
                    </a:lnTo>
                    <a:lnTo>
                      <a:pt x="37" y="86"/>
                    </a:lnTo>
                    <a:lnTo>
                      <a:pt x="34" y="87"/>
                    </a:lnTo>
                    <a:lnTo>
                      <a:pt x="33" y="85"/>
                    </a:lnTo>
                    <a:lnTo>
                      <a:pt x="30" y="84"/>
                    </a:lnTo>
                    <a:lnTo>
                      <a:pt x="28" y="81"/>
                    </a:lnTo>
                    <a:lnTo>
                      <a:pt x="26" y="78"/>
                    </a:lnTo>
                    <a:lnTo>
                      <a:pt x="19" y="76"/>
                    </a:lnTo>
                    <a:lnTo>
                      <a:pt x="13" y="78"/>
                    </a:lnTo>
                    <a:lnTo>
                      <a:pt x="12" y="77"/>
                    </a:lnTo>
                    <a:lnTo>
                      <a:pt x="6" y="75"/>
                    </a:lnTo>
                    <a:lnTo>
                      <a:pt x="6" y="73"/>
                    </a:lnTo>
                    <a:lnTo>
                      <a:pt x="4" y="68"/>
                    </a:lnTo>
                    <a:lnTo>
                      <a:pt x="6" y="65"/>
                    </a:lnTo>
                    <a:lnTo>
                      <a:pt x="10" y="61"/>
                    </a:lnTo>
                    <a:lnTo>
                      <a:pt x="9" y="60"/>
                    </a:lnTo>
                    <a:lnTo>
                      <a:pt x="7" y="60"/>
                    </a:lnTo>
                    <a:lnTo>
                      <a:pt x="6" y="57"/>
                    </a:lnTo>
                    <a:lnTo>
                      <a:pt x="4" y="50"/>
                    </a:lnTo>
                    <a:lnTo>
                      <a:pt x="2" y="49"/>
                    </a:lnTo>
                    <a:lnTo>
                      <a:pt x="2" y="47"/>
                    </a:lnTo>
                    <a:lnTo>
                      <a:pt x="3" y="46"/>
                    </a:lnTo>
                    <a:lnTo>
                      <a:pt x="2" y="39"/>
                    </a:lnTo>
                    <a:lnTo>
                      <a:pt x="2" y="37"/>
                    </a:lnTo>
                    <a:lnTo>
                      <a:pt x="0" y="35"/>
                    </a:lnTo>
                    <a:lnTo>
                      <a:pt x="0" y="32"/>
                    </a:lnTo>
                    <a:lnTo>
                      <a:pt x="3" y="29"/>
                    </a:lnTo>
                    <a:lnTo>
                      <a:pt x="4" y="28"/>
                    </a:lnTo>
                    <a:lnTo>
                      <a:pt x="6" y="26"/>
                    </a:lnTo>
                    <a:lnTo>
                      <a:pt x="7" y="21"/>
                    </a:lnTo>
                    <a:lnTo>
                      <a:pt x="7" y="20"/>
                    </a:lnTo>
                    <a:lnTo>
                      <a:pt x="12" y="19"/>
                    </a:lnTo>
                    <a:lnTo>
                      <a:pt x="13" y="18"/>
                    </a:lnTo>
                    <a:lnTo>
                      <a:pt x="11" y="16"/>
                    </a:lnTo>
                    <a:lnTo>
                      <a:pt x="9" y="16"/>
                    </a:lnTo>
                    <a:lnTo>
                      <a:pt x="9" y="14"/>
                    </a:lnTo>
                    <a:lnTo>
                      <a:pt x="11" y="12"/>
                    </a:lnTo>
                    <a:lnTo>
                      <a:pt x="11" y="11"/>
                    </a:lnTo>
                    <a:lnTo>
                      <a:pt x="14" y="11"/>
                    </a:lnTo>
                    <a:lnTo>
                      <a:pt x="16" y="9"/>
                    </a:lnTo>
                    <a:lnTo>
                      <a:pt x="21" y="12"/>
                    </a:lnTo>
                    <a:lnTo>
                      <a:pt x="18" y="19"/>
                    </a:lnTo>
                    <a:lnTo>
                      <a:pt x="20" y="22"/>
                    </a:lnTo>
                    <a:lnTo>
                      <a:pt x="21" y="22"/>
                    </a:lnTo>
                    <a:lnTo>
                      <a:pt x="22" y="20"/>
                    </a:lnTo>
                    <a:lnTo>
                      <a:pt x="24" y="13"/>
                    </a:lnTo>
                    <a:lnTo>
                      <a:pt x="25" y="13"/>
                    </a:lnTo>
                    <a:lnTo>
                      <a:pt x="26" y="12"/>
                    </a:lnTo>
                    <a:lnTo>
                      <a:pt x="25" y="9"/>
                    </a:lnTo>
                    <a:lnTo>
                      <a:pt x="26" y="8"/>
                    </a:lnTo>
                    <a:lnTo>
                      <a:pt x="28" y="8"/>
                    </a:lnTo>
                    <a:lnTo>
                      <a:pt x="29" y="9"/>
                    </a:lnTo>
                    <a:lnTo>
                      <a:pt x="29" y="5"/>
                    </a:lnTo>
                    <a:lnTo>
                      <a:pt x="29" y="4"/>
                    </a:lnTo>
                    <a:lnTo>
                      <a:pt x="31" y="2"/>
                    </a:lnTo>
                    <a:lnTo>
                      <a:pt x="32" y="0"/>
                    </a:lnTo>
                    <a:lnTo>
                      <a:pt x="33" y="0"/>
                    </a:lnTo>
                    <a:lnTo>
                      <a:pt x="34" y="5"/>
                    </a:lnTo>
                    <a:lnTo>
                      <a:pt x="36" y="8"/>
                    </a:lnTo>
                    <a:lnTo>
                      <a:pt x="41" y="9"/>
                    </a:lnTo>
                    <a:lnTo>
                      <a:pt x="46" y="5"/>
                    </a:lnTo>
                    <a:lnTo>
                      <a:pt x="49" y="8"/>
                    </a:lnTo>
                    <a:lnTo>
                      <a:pt x="48" y="11"/>
                    </a:lnTo>
                    <a:lnTo>
                      <a:pt x="46" y="13"/>
                    </a:lnTo>
                    <a:lnTo>
                      <a:pt x="45" y="13"/>
                    </a:lnTo>
                    <a:lnTo>
                      <a:pt x="42" y="12"/>
                    </a:lnTo>
                    <a:lnTo>
                      <a:pt x="41" y="13"/>
                    </a:lnTo>
                    <a:lnTo>
                      <a:pt x="41" y="15"/>
                    </a:lnTo>
                    <a:lnTo>
                      <a:pt x="43" y="18"/>
                    </a:lnTo>
                    <a:lnTo>
                      <a:pt x="46" y="18"/>
                    </a:lnTo>
                    <a:lnTo>
                      <a:pt x="49" y="20"/>
                    </a:lnTo>
                    <a:lnTo>
                      <a:pt x="51" y="20"/>
                    </a:lnTo>
                    <a:lnTo>
                      <a:pt x="52" y="21"/>
                    </a:lnTo>
                    <a:lnTo>
                      <a:pt x="52" y="22"/>
                    </a:lnTo>
                    <a:lnTo>
                      <a:pt x="51" y="22"/>
                    </a:lnTo>
                    <a:lnTo>
                      <a:pt x="51" y="24"/>
                    </a:lnTo>
                    <a:lnTo>
                      <a:pt x="52" y="26"/>
                    </a:lnTo>
                    <a:lnTo>
                      <a:pt x="54" y="26"/>
                    </a:lnTo>
                    <a:lnTo>
                      <a:pt x="57" y="28"/>
                    </a:lnTo>
                    <a:lnTo>
                      <a:pt x="57" y="33"/>
                    </a:lnTo>
                    <a:lnTo>
                      <a:pt x="56" y="35"/>
                    </a:lnTo>
                    <a:lnTo>
                      <a:pt x="58" y="40"/>
                    </a:lnTo>
                    <a:lnTo>
                      <a:pt x="61" y="42"/>
                    </a:lnTo>
                    <a:lnTo>
                      <a:pt x="60" y="43"/>
                    </a:lnTo>
                    <a:lnTo>
                      <a:pt x="60" y="47"/>
                    </a:lnTo>
                    <a:lnTo>
                      <a:pt x="64" y="50"/>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14" name="Freeform 40">
                <a:extLst>
                  <a:ext uri="{FF2B5EF4-FFF2-40B4-BE49-F238E27FC236}">
                    <a16:creationId xmlns:a16="http://schemas.microsoft.com/office/drawing/2014/main" id="{51248774-9AC9-1199-080C-825C2AEA04F0}"/>
                  </a:ext>
                </a:extLst>
              </p:cNvPr>
              <p:cNvSpPr>
                <a:spLocks noChangeAspect="1"/>
              </p:cNvSpPr>
              <p:nvPr/>
            </p:nvSpPr>
            <p:spPr bwMode="gray">
              <a:xfrm>
                <a:off x="1585150" y="3602332"/>
                <a:ext cx="143352" cy="196803"/>
              </a:xfrm>
              <a:custGeom>
                <a:avLst/>
                <a:gdLst>
                  <a:gd name="T0" fmla="*/ 0 w 14"/>
                  <a:gd name="T1" fmla="*/ 8 h 21"/>
                  <a:gd name="T2" fmla="*/ 6 w 14"/>
                  <a:gd name="T3" fmla="*/ 2 h 21"/>
                  <a:gd name="T4" fmla="*/ 8 w 14"/>
                  <a:gd name="T5" fmla="*/ 0 h 21"/>
                  <a:gd name="T6" fmla="*/ 10 w 14"/>
                  <a:gd name="T7" fmla="*/ 2 h 21"/>
                  <a:gd name="T8" fmla="*/ 11 w 14"/>
                  <a:gd name="T9" fmla="*/ 7 h 21"/>
                  <a:gd name="T10" fmla="*/ 10 w 14"/>
                  <a:gd name="T11" fmla="*/ 9 h 21"/>
                  <a:gd name="T12" fmla="*/ 10 w 14"/>
                  <a:gd name="T13" fmla="*/ 11 h 21"/>
                  <a:gd name="T14" fmla="*/ 13 w 14"/>
                  <a:gd name="T15" fmla="*/ 11 h 21"/>
                  <a:gd name="T16" fmla="*/ 14 w 14"/>
                  <a:gd name="T17" fmla="*/ 13 h 21"/>
                  <a:gd name="T18" fmla="*/ 12 w 14"/>
                  <a:gd name="T19" fmla="*/ 15 h 21"/>
                  <a:gd name="T20" fmla="*/ 12 w 14"/>
                  <a:gd name="T21" fmla="*/ 18 h 21"/>
                  <a:gd name="T22" fmla="*/ 9 w 14"/>
                  <a:gd name="T23" fmla="*/ 21 h 21"/>
                  <a:gd name="T24" fmla="*/ 9 w 14"/>
                  <a:gd name="T25" fmla="*/ 21 h 21"/>
                  <a:gd name="T26" fmla="*/ 8 w 14"/>
                  <a:gd name="T27" fmla="*/ 21 h 21"/>
                  <a:gd name="T28" fmla="*/ 7 w 14"/>
                  <a:gd name="T29" fmla="*/ 18 h 21"/>
                  <a:gd name="T30" fmla="*/ 5 w 14"/>
                  <a:gd name="T31" fmla="*/ 18 h 21"/>
                  <a:gd name="T32" fmla="*/ 4 w 14"/>
                  <a:gd name="T33" fmla="*/ 17 h 21"/>
                  <a:gd name="T34" fmla="*/ 5 w 14"/>
                  <a:gd name="T35" fmla="*/ 14 h 21"/>
                  <a:gd name="T36" fmla="*/ 3 w 14"/>
                  <a:gd name="T37" fmla="*/ 13 h 21"/>
                  <a:gd name="T38" fmla="*/ 2 w 14"/>
                  <a:gd name="T39" fmla="*/ 10 h 21"/>
                  <a:gd name="T40" fmla="*/ 0 w 14"/>
                  <a:gd name="T41" fmla="*/ 8 h 21"/>
                  <a:gd name="T42" fmla="*/ 0 w 14"/>
                  <a:gd name="T43"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8"/>
                    </a:moveTo>
                    <a:lnTo>
                      <a:pt x="6" y="2"/>
                    </a:lnTo>
                    <a:lnTo>
                      <a:pt x="8" y="0"/>
                    </a:lnTo>
                    <a:lnTo>
                      <a:pt x="10" y="2"/>
                    </a:lnTo>
                    <a:lnTo>
                      <a:pt x="11" y="7"/>
                    </a:lnTo>
                    <a:lnTo>
                      <a:pt x="10" y="9"/>
                    </a:lnTo>
                    <a:lnTo>
                      <a:pt x="10" y="11"/>
                    </a:lnTo>
                    <a:lnTo>
                      <a:pt x="13" y="11"/>
                    </a:lnTo>
                    <a:lnTo>
                      <a:pt x="14" y="13"/>
                    </a:lnTo>
                    <a:lnTo>
                      <a:pt x="12" y="15"/>
                    </a:lnTo>
                    <a:lnTo>
                      <a:pt x="12" y="18"/>
                    </a:lnTo>
                    <a:lnTo>
                      <a:pt x="9" y="21"/>
                    </a:lnTo>
                    <a:lnTo>
                      <a:pt x="9" y="21"/>
                    </a:lnTo>
                    <a:lnTo>
                      <a:pt x="8" y="21"/>
                    </a:lnTo>
                    <a:lnTo>
                      <a:pt x="7" y="18"/>
                    </a:lnTo>
                    <a:lnTo>
                      <a:pt x="5" y="18"/>
                    </a:lnTo>
                    <a:lnTo>
                      <a:pt x="4" y="17"/>
                    </a:lnTo>
                    <a:lnTo>
                      <a:pt x="5" y="14"/>
                    </a:lnTo>
                    <a:lnTo>
                      <a:pt x="3" y="13"/>
                    </a:lnTo>
                    <a:lnTo>
                      <a:pt x="2" y="10"/>
                    </a:lnTo>
                    <a:lnTo>
                      <a:pt x="0" y="8"/>
                    </a:lnTo>
                    <a:lnTo>
                      <a:pt x="0" y="8"/>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15" name="Freeform 41">
                <a:extLst>
                  <a:ext uri="{FF2B5EF4-FFF2-40B4-BE49-F238E27FC236}">
                    <a16:creationId xmlns:a16="http://schemas.microsoft.com/office/drawing/2014/main" id="{EC1CCE86-804B-1405-390C-ACAA284E7376}"/>
                  </a:ext>
                </a:extLst>
              </p:cNvPr>
              <p:cNvSpPr>
                <a:spLocks noChangeAspect="1"/>
              </p:cNvSpPr>
              <p:nvPr/>
            </p:nvSpPr>
            <p:spPr bwMode="gray">
              <a:xfrm>
                <a:off x="990021" y="3331563"/>
                <a:ext cx="728343" cy="524369"/>
              </a:xfrm>
              <a:custGeom>
                <a:avLst/>
                <a:gdLst>
                  <a:gd name="T0" fmla="*/ 2 w 71"/>
                  <a:gd name="T1" fmla="*/ 49 h 56"/>
                  <a:gd name="T2" fmla="*/ 0 w 71"/>
                  <a:gd name="T3" fmla="*/ 37 h 56"/>
                  <a:gd name="T4" fmla="*/ 0 w 71"/>
                  <a:gd name="T5" fmla="*/ 35 h 56"/>
                  <a:gd name="T6" fmla="*/ 7 w 71"/>
                  <a:gd name="T7" fmla="*/ 29 h 56"/>
                  <a:gd name="T8" fmla="*/ 9 w 71"/>
                  <a:gd name="T9" fmla="*/ 29 h 56"/>
                  <a:gd name="T10" fmla="*/ 14 w 71"/>
                  <a:gd name="T11" fmla="*/ 26 h 56"/>
                  <a:gd name="T12" fmla="*/ 22 w 71"/>
                  <a:gd name="T13" fmla="*/ 24 h 56"/>
                  <a:gd name="T14" fmla="*/ 27 w 71"/>
                  <a:gd name="T15" fmla="*/ 19 h 56"/>
                  <a:gd name="T16" fmla="*/ 30 w 71"/>
                  <a:gd name="T17" fmla="*/ 18 h 56"/>
                  <a:gd name="T18" fmla="*/ 31 w 71"/>
                  <a:gd name="T19" fmla="*/ 16 h 56"/>
                  <a:gd name="T20" fmla="*/ 29 w 71"/>
                  <a:gd name="T21" fmla="*/ 15 h 56"/>
                  <a:gd name="T22" fmla="*/ 32 w 71"/>
                  <a:gd name="T23" fmla="*/ 12 h 56"/>
                  <a:gd name="T24" fmla="*/ 34 w 71"/>
                  <a:gd name="T25" fmla="*/ 12 h 56"/>
                  <a:gd name="T26" fmla="*/ 35 w 71"/>
                  <a:gd name="T27" fmla="*/ 10 h 56"/>
                  <a:gd name="T28" fmla="*/ 36 w 71"/>
                  <a:gd name="T29" fmla="*/ 8 h 56"/>
                  <a:gd name="T30" fmla="*/ 39 w 71"/>
                  <a:gd name="T31" fmla="*/ 8 h 56"/>
                  <a:gd name="T32" fmla="*/ 42 w 71"/>
                  <a:gd name="T33" fmla="*/ 3 h 56"/>
                  <a:gd name="T34" fmla="*/ 46 w 71"/>
                  <a:gd name="T35" fmla="*/ 0 h 56"/>
                  <a:gd name="T36" fmla="*/ 49 w 71"/>
                  <a:gd name="T37" fmla="*/ 2 h 56"/>
                  <a:gd name="T38" fmla="*/ 51 w 71"/>
                  <a:gd name="T39" fmla="*/ 5 h 56"/>
                  <a:gd name="T40" fmla="*/ 50 w 71"/>
                  <a:gd name="T41" fmla="*/ 6 h 56"/>
                  <a:gd name="T42" fmla="*/ 49 w 71"/>
                  <a:gd name="T43" fmla="*/ 11 h 56"/>
                  <a:gd name="T44" fmla="*/ 48 w 71"/>
                  <a:gd name="T45" fmla="*/ 12 h 56"/>
                  <a:gd name="T46" fmla="*/ 48 w 71"/>
                  <a:gd name="T47" fmla="*/ 13 h 56"/>
                  <a:gd name="T48" fmla="*/ 49 w 71"/>
                  <a:gd name="T49" fmla="*/ 14 h 56"/>
                  <a:gd name="T50" fmla="*/ 54 w 71"/>
                  <a:gd name="T51" fmla="*/ 11 h 56"/>
                  <a:gd name="T52" fmla="*/ 65 w 71"/>
                  <a:gd name="T53" fmla="*/ 8 h 56"/>
                  <a:gd name="T54" fmla="*/ 66 w 71"/>
                  <a:gd name="T55" fmla="*/ 8 h 56"/>
                  <a:gd name="T56" fmla="*/ 66 w 71"/>
                  <a:gd name="T57" fmla="*/ 10 h 56"/>
                  <a:gd name="T58" fmla="*/ 67 w 71"/>
                  <a:gd name="T59" fmla="*/ 10 h 56"/>
                  <a:gd name="T60" fmla="*/ 68 w 71"/>
                  <a:gd name="T61" fmla="*/ 9 h 56"/>
                  <a:gd name="T62" fmla="*/ 69 w 71"/>
                  <a:gd name="T63" fmla="*/ 10 h 56"/>
                  <a:gd name="T64" fmla="*/ 70 w 71"/>
                  <a:gd name="T65" fmla="*/ 12 h 56"/>
                  <a:gd name="T66" fmla="*/ 70 w 71"/>
                  <a:gd name="T67" fmla="*/ 14 h 56"/>
                  <a:gd name="T68" fmla="*/ 71 w 71"/>
                  <a:gd name="T69" fmla="*/ 15 h 56"/>
                  <a:gd name="T70" fmla="*/ 71 w 71"/>
                  <a:gd name="T71" fmla="*/ 16 h 56"/>
                  <a:gd name="T72" fmla="*/ 68 w 71"/>
                  <a:gd name="T73" fmla="*/ 18 h 56"/>
                  <a:gd name="T74" fmla="*/ 66 w 71"/>
                  <a:gd name="T75" fmla="*/ 23 h 56"/>
                  <a:gd name="T76" fmla="*/ 66 w 71"/>
                  <a:gd name="T77" fmla="*/ 27 h 56"/>
                  <a:gd name="T78" fmla="*/ 66 w 71"/>
                  <a:gd name="T79" fmla="*/ 29 h 56"/>
                  <a:gd name="T80" fmla="*/ 58 w 71"/>
                  <a:gd name="T81" fmla="*/ 37 h 56"/>
                  <a:gd name="T82" fmla="*/ 54 w 71"/>
                  <a:gd name="T83" fmla="*/ 40 h 56"/>
                  <a:gd name="T84" fmla="*/ 50 w 71"/>
                  <a:gd name="T85" fmla="*/ 44 h 56"/>
                  <a:gd name="T86" fmla="*/ 44 w 71"/>
                  <a:gd name="T87" fmla="*/ 51 h 56"/>
                  <a:gd name="T88" fmla="*/ 40 w 71"/>
                  <a:gd name="T89" fmla="*/ 52 h 56"/>
                  <a:gd name="T90" fmla="*/ 36 w 71"/>
                  <a:gd name="T91" fmla="*/ 56 h 56"/>
                  <a:gd name="T92" fmla="*/ 35 w 71"/>
                  <a:gd name="T93" fmla="*/ 48 h 56"/>
                  <a:gd name="T94" fmla="*/ 35 w 71"/>
                  <a:gd name="T95" fmla="*/ 47 h 56"/>
                  <a:gd name="T96" fmla="*/ 31 w 71"/>
                  <a:gd name="T97" fmla="*/ 42 h 56"/>
                  <a:gd name="T98" fmla="*/ 32 w 71"/>
                  <a:gd name="T99" fmla="*/ 38 h 56"/>
                  <a:gd name="T100" fmla="*/ 29 w 71"/>
                  <a:gd name="T101" fmla="*/ 37 h 56"/>
                  <a:gd name="T102" fmla="*/ 23 w 71"/>
                  <a:gd name="T103" fmla="*/ 41 h 56"/>
                  <a:gd name="T104" fmla="*/ 22 w 71"/>
                  <a:gd name="T105" fmla="*/ 43 h 56"/>
                  <a:gd name="T106" fmla="*/ 16 w 71"/>
                  <a:gd name="T107" fmla="*/ 46 h 56"/>
                  <a:gd name="T108" fmla="*/ 11 w 71"/>
                  <a:gd name="T109" fmla="*/ 48 h 56"/>
                  <a:gd name="T110" fmla="*/ 6 w 71"/>
                  <a:gd name="T111" fmla="*/ 51 h 56"/>
                  <a:gd name="T112" fmla="*/ 2 w 71"/>
                  <a:gd name="T113"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56">
                    <a:moveTo>
                      <a:pt x="2" y="49"/>
                    </a:moveTo>
                    <a:lnTo>
                      <a:pt x="0" y="37"/>
                    </a:lnTo>
                    <a:lnTo>
                      <a:pt x="0" y="35"/>
                    </a:lnTo>
                    <a:lnTo>
                      <a:pt x="7" y="29"/>
                    </a:lnTo>
                    <a:lnTo>
                      <a:pt x="9" y="29"/>
                    </a:lnTo>
                    <a:lnTo>
                      <a:pt x="14" y="26"/>
                    </a:lnTo>
                    <a:lnTo>
                      <a:pt x="22" y="24"/>
                    </a:lnTo>
                    <a:lnTo>
                      <a:pt x="27" y="19"/>
                    </a:lnTo>
                    <a:lnTo>
                      <a:pt x="30" y="18"/>
                    </a:lnTo>
                    <a:lnTo>
                      <a:pt x="31" y="16"/>
                    </a:lnTo>
                    <a:lnTo>
                      <a:pt x="29" y="15"/>
                    </a:lnTo>
                    <a:lnTo>
                      <a:pt x="32" y="12"/>
                    </a:lnTo>
                    <a:lnTo>
                      <a:pt x="34" y="12"/>
                    </a:lnTo>
                    <a:lnTo>
                      <a:pt x="35" y="10"/>
                    </a:lnTo>
                    <a:lnTo>
                      <a:pt x="36" y="8"/>
                    </a:lnTo>
                    <a:lnTo>
                      <a:pt x="39" y="8"/>
                    </a:lnTo>
                    <a:lnTo>
                      <a:pt x="42" y="3"/>
                    </a:lnTo>
                    <a:lnTo>
                      <a:pt x="46" y="0"/>
                    </a:lnTo>
                    <a:lnTo>
                      <a:pt x="49" y="2"/>
                    </a:lnTo>
                    <a:lnTo>
                      <a:pt x="51" y="5"/>
                    </a:lnTo>
                    <a:lnTo>
                      <a:pt x="50" y="6"/>
                    </a:lnTo>
                    <a:lnTo>
                      <a:pt x="49" y="11"/>
                    </a:lnTo>
                    <a:lnTo>
                      <a:pt x="48" y="12"/>
                    </a:lnTo>
                    <a:lnTo>
                      <a:pt x="48" y="13"/>
                    </a:lnTo>
                    <a:lnTo>
                      <a:pt x="49" y="14"/>
                    </a:lnTo>
                    <a:lnTo>
                      <a:pt x="54" y="11"/>
                    </a:lnTo>
                    <a:lnTo>
                      <a:pt x="65" y="8"/>
                    </a:lnTo>
                    <a:lnTo>
                      <a:pt x="66" y="8"/>
                    </a:lnTo>
                    <a:lnTo>
                      <a:pt x="66" y="10"/>
                    </a:lnTo>
                    <a:lnTo>
                      <a:pt x="67" y="10"/>
                    </a:lnTo>
                    <a:lnTo>
                      <a:pt x="68" y="9"/>
                    </a:lnTo>
                    <a:lnTo>
                      <a:pt x="69" y="10"/>
                    </a:lnTo>
                    <a:lnTo>
                      <a:pt x="70" y="12"/>
                    </a:lnTo>
                    <a:lnTo>
                      <a:pt x="70" y="14"/>
                    </a:lnTo>
                    <a:lnTo>
                      <a:pt x="71" y="15"/>
                    </a:lnTo>
                    <a:lnTo>
                      <a:pt x="71" y="16"/>
                    </a:lnTo>
                    <a:lnTo>
                      <a:pt x="68" y="18"/>
                    </a:lnTo>
                    <a:lnTo>
                      <a:pt x="66" y="23"/>
                    </a:lnTo>
                    <a:lnTo>
                      <a:pt x="66" y="27"/>
                    </a:lnTo>
                    <a:lnTo>
                      <a:pt x="66" y="29"/>
                    </a:lnTo>
                    <a:lnTo>
                      <a:pt x="58" y="37"/>
                    </a:lnTo>
                    <a:lnTo>
                      <a:pt x="54" y="40"/>
                    </a:lnTo>
                    <a:lnTo>
                      <a:pt x="50" y="44"/>
                    </a:lnTo>
                    <a:lnTo>
                      <a:pt x="44" y="51"/>
                    </a:lnTo>
                    <a:lnTo>
                      <a:pt x="40" y="52"/>
                    </a:lnTo>
                    <a:lnTo>
                      <a:pt x="36" y="56"/>
                    </a:lnTo>
                    <a:lnTo>
                      <a:pt x="35" y="48"/>
                    </a:lnTo>
                    <a:lnTo>
                      <a:pt x="35" y="47"/>
                    </a:lnTo>
                    <a:lnTo>
                      <a:pt x="31" y="42"/>
                    </a:lnTo>
                    <a:lnTo>
                      <a:pt x="32" y="38"/>
                    </a:lnTo>
                    <a:lnTo>
                      <a:pt x="29" y="37"/>
                    </a:lnTo>
                    <a:lnTo>
                      <a:pt x="23" y="41"/>
                    </a:lnTo>
                    <a:lnTo>
                      <a:pt x="22" y="43"/>
                    </a:lnTo>
                    <a:lnTo>
                      <a:pt x="16" y="46"/>
                    </a:lnTo>
                    <a:lnTo>
                      <a:pt x="11" y="48"/>
                    </a:lnTo>
                    <a:lnTo>
                      <a:pt x="6" y="51"/>
                    </a:lnTo>
                    <a:lnTo>
                      <a:pt x="2" y="49"/>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16" name="Freeform 42">
                <a:extLst>
                  <a:ext uri="{FF2B5EF4-FFF2-40B4-BE49-F238E27FC236}">
                    <a16:creationId xmlns:a16="http://schemas.microsoft.com/office/drawing/2014/main" id="{F701E2D6-1C13-D249-A7C9-8B18665EE181}"/>
                  </a:ext>
                </a:extLst>
              </p:cNvPr>
              <p:cNvSpPr>
                <a:spLocks noChangeAspect="1"/>
              </p:cNvSpPr>
              <p:nvPr/>
            </p:nvSpPr>
            <p:spPr bwMode="gray">
              <a:xfrm>
                <a:off x="1482341" y="3070040"/>
                <a:ext cx="1782487" cy="1514989"/>
              </a:xfrm>
              <a:custGeom>
                <a:avLst/>
                <a:gdLst>
                  <a:gd name="T0" fmla="*/ 105 w 174"/>
                  <a:gd name="T1" fmla="*/ 14 h 162"/>
                  <a:gd name="T2" fmla="*/ 98 w 174"/>
                  <a:gd name="T3" fmla="*/ 12 h 162"/>
                  <a:gd name="T4" fmla="*/ 78 w 174"/>
                  <a:gd name="T5" fmla="*/ 11 h 162"/>
                  <a:gd name="T6" fmla="*/ 87 w 174"/>
                  <a:gd name="T7" fmla="*/ 24 h 162"/>
                  <a:gd name="T8" fmla="*/ 75 w 174"/>
                  <a:gd name="T9" fmla="*/ 29 h 162"/>
                  <a:gd name="T10" fmla="*/ 65 w 174"/>
                  <a:gd name="T11" fmla="*/ 37 h 162"/>
                  <a:gd name="T12" fmla="*/ 61 w 174"/>
                  <a:gd name="T13" fmla="*/ 41 h 162"/>
                  <a:gd name="T14" fmla="*/ 56 w 174"/>
                  <a:gd name="T15" fmla="*/ 34 h 162"/>
                  <a:gd name="T16" fmla="*/ 61 w 174"/>
                  <a:gd name="T17" fmla="*/ 33 h 162"/>
                  <a:gd name="T18" fmla="*/ 65 w 174"/>
                  <a:gd name="T19" fmla="*/ 25 h 162"/>
                  <a:gd name="T20" fmla="*/ 54 w 174"/>
                  <a:gd name="T21" fmla="*/ 23 h 162"/>
                  <a:gd name="T22" fmla="*/ 59 w 174"/>
                  <a:gd name="T23" fmla="*/ 16 h 162"/>
                  <a:gd name="T24" fmla="*/ 73 w 174"/>
                  <a:gd name="T25" fmla="*/ 5 h 162"/>
                  <a:gd name="T26" fmla="*/ 71 w 174"/>
                  <a:gd name="T27" fmla="*/ 3 h 162"/>
                  <a:gd name="T28" fmla="*/ 53 w 174"/>
                  <a:gd name="T29" fmla="*/ 7 h 162"/>
                  <a:gd name="T30" fmla="*/ 34 w 174"/>
                  <a:gd name="T31" fmla="*/ 9 h 162"/>
                  <a:gd name="T32" fmla="*/ 28 w 174"/>
                  <a:gd name="T33" fmla="*/ 16 h 162"/>
                  <a:gd name="T34" fmla="*/ 18 w 174"/>
                  <a:gd name="T35" fmla="*/ 23 h 162"/>
                  <a:gd name="T36" fmla="*/ 4 w 174"/>
                  <a:gd name="T37" fmla="*/ 28 h 162"/>
                  <a:gd name="T38" fmla="*/ 1 w 174"/>
                  <a:gd name="T39" fmla="*/ 39 h 162"/>
                  <a:gd name="T40" fmla="*/ 6 w 174"/>
                  <a:gd name="T41" fmla="*/ 39 h 162"/>
                  <a:gd name="T42" fmla="*/ 19 w 174"/>
                  <a:gd name="T43" fmla="*/ 38 h 162"/>
                  <a:gd name="T44" fmla="*/ 22 w 174"/>
                  <a:gd name="T45" fmla="*/ 42 h 162"/>
                  <a:gd name="T46" fmla="*/ 18 w 174"/>
                  <a:gd name="T47" fmla="*/ 51 h 162"/>
                  <a:gd name="T48" fmla="*/ 20 w 174"/>
                  <a:gd name="T49" fmla="*/ 59 h 162"/>
                  <a:gd name="T50" fmla="*/ 38 w 174"/>
                  <a:gd name="T51" fmla="*/ 56 h 162"/>
                  <a:gd name="T52" fmla="*/ 38 w 174"/>
                  <a:gd name="T53" fmla="*/ 70 h 162"/>
                  <a:gd name="T54" fmla="*/ 52 w 174"/>
                  <a:gd name="T55" fmla="*/ 76 h 162"/>
                  <a:gd name="T56" fmla="*/ 47 w 174"/>
                  <a:gd name="T57" fmla="*/ 91 h 162"/>
                  <a:gd name="T58" fmla="*/ 52 w 174"/>
                  <a:gd name="T59" fmla="*/ 100 h 162"/>
                  <a:gd name="T60" fmla="*/ 55 w 174"/>
                  <a:gd name="T61" fmla="*/ 110 h 162"/>
                  <a:gd name="T62" fmla="*/ 49 w 174"/>
                  <a:gd name="T63" fmla="*/ 114 h 162"/>
                  <a:gd name="T64" fmla="*/ 46 w 174"/>
                  <a:gd name="T65" fmla="*/ 122 h 162"/>
                  <a:gd name="T66" fmla="*/ 42 w 174"/>
                  <a:gd name="T67" fmla="*/ 135 h 162"/>
                  <a:gd name="T68" fmla="*/ 37 w 174"/>
                  <a:gd name="T69" fmla="*/ 144 h 162"/>
                  <a:gd name="T70" fmla="*/ 37 w 174"/>
                  <a:gd name="T71" fmla="*/ 155 h 162"/>
                  <a:gd name="T72" fmla="*/ 45 w 174"/>
                  <a:gd name="T73" fmla="*/ 156 h 162"/>
                  <a:gd name="T74" fmla="*/ 50 w 174"/>
                  <a:gd name="T75" fmla="*/ 159 h 162"/>
                  <a:gd name="T76" fmla="*/ 67 w 174"/>
                  <a:gd name="T77" fmla="*/ 153 h 162"/>
                  <a:gd name="T78" fmla="*/ 74 w 174"/>
                  <a:gd name="T79" fmla="*/ 150 h 162"/>
                  <a:gd name="T80" fmla="*/ 88 w 174"/>
                  <a:gd name="T81" fmla="*/ 146 h 162"/>
                  <a:gd name="T82" fmla="*/ 115 w 174"/>
                  <a:gd name="T83" fmla="*/ 136 h 162"/>
                  <a:gd name="T84" fmla="*/ 121 w 174"/>
                  <a:gd name="T85" fmla="*/ 128 h 162"/>
                  <a:gd name="T86" fmla="*/ 133 w 174"/>
                  <a:gd name="T87" fmla="*/ 126 h 162"/>
                  <a:gd name="T88" fmla="*/ 144 w 174"/>
                  <a:gd name="T89" fmla="*/ 131 h 162"/>
                  <a:gd name="T90" fmla="*/ 162 w 174"/>
                  <a:gd name="T91" fmla="*/ 124 h 162"/>
                  <a:gd name="T92" fmla="*/ 168 w 174"/>
                  <a:gd name="T93" fmla="*/ 106 h 162"/>
                  <a:gd name="T94" fmla="*/ 173 w 174"/>
                  <a:gd name="T95" fmla="*/ 94 h 162"/>
                  <a:gd name="T96" fmla="*/ 168 w 174"/>
                  <a:gd name="T97" fmla="*/ 92 h 162"/>
                  <a:gd name="T98" fmla="*/ 153 w 174"/>
                  <a:gd name="T99" fmla="*/ 91 h 162"/>
                  <a:gd name="T100" fmla="*/ 144 w 174"/>
                  <a:gd name="T101" fmla="*/ 90 h 162"/>
                  <a:gd name="T102" fmla="*/ 122 w 174"/>
                  <a:gd name="T103" fmla="*/ 90 h 162"/>
                  <a:gd name="T104" fmla="*/ 108 w 174"/>
                  <a:gd name="T105" fmla="*/ 75 h 162"/>
                  <a:gd name="T106" fmla="*/ 115 w 174"/>
                  <a:gd name="T107" fmla="*/ 66 h 162"/>
                  <a:gd name="T108" fmla="*/ 110 w 174"/>
                  <a:gd name="T109" fmla="*/ 47 h 162"/>
                  <a:gd name="T110" fmla="*/ 111 w 174"/>
                  <a:gd name="T111" fmla="*/ 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62">
                    <a:moveTo>
                      <a:pt x="110" y="27"/>
                    </a:moveTo>
                    <a:lnTo>
                      <a:pt x="109" y="25"/>
                    </a:lnTo>
                    <a:lnTo>
                      <a:pt x="105" y="18"/>
                    </a:lnTo>
                    <a:lnTo>
                      <a:pt x="105" y="14"/>
                    </a:lnTo>
                    <a:lnTo>
                      <a:pt x="103" y="13"/>
                    </a:lnTo>
                    <a:lnTo>
                      <a:pt x="102" y="14"/>
                    </a:lnTo>
                    <a:lnTo>
                      <a:pt x="100" y="14"/>
                    </a:lnTo>
                    <a:lnTo>
                      <a:pt x="98" y="12"/>
                    </a:lnTo>
                    <a:lnTo>
                      <a:pt x="95" y="13"/>
                    </a:lnTo>
                    <a:lnTo>
                      <a:pt x="90" y="9"/>
                    </a:lnTo>
                    <a:lnTo>
                      <a:pt x="80" y="10"/>
                    </a:lnTo>
                    <a:lnTo>
                      <a:pt x="78" y="11"/>
                    </a:lnTo>
                    <a:lnTo>
                      <a:pt x="81" y="16"/>
                    </a:lnTo>
                    <a:lnTo>
                      <a:pt x="82" y="17"/>
                    </a:lnTo>
                    <a:lnTo>
                      <a:pt x="83" y="17"/>
                    </a:lnTo>
                    <a:lnTo>
                      <a:pt x="87" y="24"/>
                    </a:lnTo>
                    <a:lnTo>
                      <a:pt x="88" y="27"/>
                    </a:lnTo>
                    <a:lnTo>
                      <a:pt x="84" y="30"/>
                    </a:lnTo>
                    <a:lnTo>
                      <a:pt x="77" y="30"/>
                    </a:lnTo>
                    <a:lnTo>
                      <a:pt x="75" y="29"/>
                    </a:lnTo>
                    <a:lnTo>
                      <a:pt x="72" y="28"/>
                    </a:lnTo>
                    <a:lnTo>
                      <a:pt x="71" y="30"/>
                    </a:lnTo>
                    <a:lnTo>
                      <a:pt x="70" y="33"/>
                    </a:lnTo>
                    <a:lnTo>
                      <a:pt x="65" y="37"/>
                    </a:lnTo>
                    <a:lnTo>
                      <a:pt x="66" y="41"/>
                    </a:lnTo>
                    <a:lnTo>
                      <a:pt x="64" y="43"/>
                    </a:lnTo>
                    <a:lnTo>
                      <a:pt x="63" y="43"/>
                    </a:lnTo>
                    <a:lnTo>
                      <a:pt x="61" y="41"/>
                    </a:lnTo>
                    <a:lnTo>
                      <a:pt x="61" y="39"/>
                    </a:lnTo>
                    <a:lnTo>
                      <a:pt x="56" y="39"/>
                    </a:lnTo>
                    <a:lnTo>
                      <a:pt x="55" y="35"/>
                    </a:lnTo>
                    <a:lnTo>
                      <a:pt x="56" y="34"/>
                    </a:lnTo>
                    <a:lnTo>
                      <a:pt x="59" y="35"/>
                    </a:lnTo>
                    <a:lnTo>
                      <a:pt x="61" y="35"/>
                    </a:lnTo>
                    <a:lnTo>
                      <a:pt x="61" y="33"/>
                    </a:lnTo>
                    <a:lnTo>
                      <a:pt x="61" y="33"/>
                    </a:lnTo>
                    <a:lnTo>
                      <a:pt x="63" y="30"/>
                    </a:lnTo>
                    <a:lnTo>
                      <a:pt x="66" y="30"/>
                    </a:lnTo>
                    <a:lnTo>
                      <a:pt x="67" y="28"/>
                    </a:lnTo>
                    <a:lnTo>
                      <a:pt x="65" y="25"/>
                    </a:lnTo>
                    <a:lnTo>
                      <a:pt x="63" y="26"/>
                    </a:lnTo>
                    <a:lnTo>
                      <a:pt x="58" y="29"/>
                    </a:lnTo>
                    <a:lnTo>
                      <a:pt x="56" y="29"/>
                    </a:lnTo>
                    <a:lnTo>
                      <a:pt x="54" y="23"/>
                    </a:lnTo>
                    <a:lnTo>
                      <a:pt x="52" y="22"/>
                    </a:lnTo>
                    <a:lnTo>
                      <a:pt x="51" y="21"/>
                    </a:lnTo>
                    <a:lnTo>
                      <a:pt x="53" y="19"/>
                    </a:lnTo>
                    <a:lnTo>
                      <a:pt x="59" y="16"/>
                    </a:lnTo>
                    <a:lnTo>
                      <a:pt x="60" y="14"/>
                    </a:lnTo>
                    <a:lnTo>
                      <a:pt x="64" y="12"/>
                    </a:lnTo>
                    <a:lnTo>
                      <a:pt x="68" y="8"/>
                    </a:lnTo>
                    <a:lnTo>
                      <a:pt x="73" y="5"/>
                    </a:lnTo>
                    <a:lnTo>
                      <a:pt x="73" y="4"/>
                    </a:lnTo>
                    <a:lnTo>
                      <a:pt x="75" y="1"/>
                    </a:lnTo>
                    <a:lnTo>
                      <a:pt x="73" y="0"/>
                    </a:lnTo>
                    <a:lnTo>
                      <a:pt x="71" y="3"/>
                    </a:lnTo>
                    <a:lnTo>
                      <a:pt x="72" y="4"/>
                    </a:lnTo>
                    <a:lnTo>
                      <a:pt x="59" y="8"/>
                    </a:lnTo>
                    <a:lnTo>
                      <a:pt x="55" y="5"/>
                    </a:lnTo>
                    <a:lnTo>
                      <a:pt x="53" y="7"/>
                    </a:lnTo>
                    <a:lnTo>
                      <a:pt x="51" y="9"/>
                    </a:lnTo>
                    <a:lnTo>
                      <a:pt x="48" y="9"/>
                    </a:lnTo>
                    <a:lnTo>
                      <a:pt x="39" y="9"/>
                    </a:lnTo>
                    <a:lnTo>
                      <a:pt x="34" y="9"/>
                    </a:lnTo>
                    <a:lnTo>
                      <a:pt x="33" y="11"/>
                    </a:lnTo>
                    <a:lnTo>
                      <a:pt x="31" y="12"/>
                    </a:lnTo>
                    <a:lnTo>
                      <a:pt x="30" y="16"/>
                    </a:lnTo>
                    <a:lnTo>
                      <a:pt x="28" y="16"/>
                    </a:lnTo>
                    <a:lnTo>
                      <a:pt x="25" y="17"/>
                    </a:lnTo>
                    <a:lnTo>
                      <a:pt x="22" y="15"/>
                    </a:lnTo>
                    <a:lnTo>
                      <a:pt x="20" y="16"/>
                    </a:lnTo>
                    <a:lnTo>
                      <a:pt x="18" y="23"/>
                    </a:lnTo>
                    <a:lnTo>
                      <a:pt x="14" y="24"/>
                    </a:lnTo>
                    <a:lnTo>
                      <a:pt x="14" y="26"/>
                    </a:lnTo>
                    <a:lnTo>
                      <a:pt x="7" y="26"/>
                    </a:lnTo>
                    <a:lnTo>
                      <a:pt x="4" y="28"/>
                    </a:lnTo>
                    <a:lnTo>
                      <a:pt x="1" y="30"/>
                    </a:lnTo>
                    <a:lnTo>
                      <a:pt x="3" y="33"/>
                    </a:lnTo>
                    <a:lnTo>
                      <a:pt x="2" y="34"/>
                    </a:lnTo>
                    <a:lnTo>
                      <a:pt x="1" y="39"/>
                    </a:lnTo>
                    <a:lnTo>
                      <a:pt x="0" y="40"/>
                    </a:lnTo>
                    <a:lnTo>
                      <a:pt x="0" y="41"/>
                    </a:lnTo>
                    <a:lnTo>
                      <a:pt x="1" y="42"/>
                    </a:lnTo>
                    <a:lnTo>
                      <a:pt x="6" y="39"/>
                    </a:lnTo>
                    <a:lnTo>
                      <a:pt x="17" y="36"/>
                    </a:lnTo>
                    <a:lnTo>
                      <a:pt x="18" y="36"/>
                    </a:lnTo>
                    <a:lnTo>
                      <a:pt x="18" y="38"/>
                    </a:lnTo>
                    <a:lnTo>
                      <a:pt x="19" y="38"/>
                    </a:lnTo>
                    <a:lnTo>
                      <a:pt x="20" y="37"/>
                    </a:lnTo>
                    <a:lnTo>
                      <a:pt x="21" y="38"/>
                    </a:lnTo>
                    <a:lnTo>
                      <a:pt x="22" y="40"/>
                    </a:lnTo>
                    <a:lnTo>
                      <a:pt x="22" y="42"/>
                    </a:lnTo>
                    <a:lnTo>
                      <a:pt x="23" y="43"/>
                    </a:lnTo>
                    <a:lnTo>
                      <a:pt x="23" y="44"/>
                    </a:lnTo>
                    <a:lnTo>
                      <a:pt x="20" y="46"/>
                    </a:lnTo>
                    <a:lnTo>
                      <a:pt x="18" y="51"/>
                    </a:lnTo>
                    <a:lnTo>
                      <a:pt x="17" y="53"/>
                    </a:lnTo>
                    <a:lnTo>
                      <a:pt x="18" y="55"/>
                    </a:lnTo>
                    <a:lnTo>
                      <a:pt x="18" y="57"/>
                    </a:lnTo>
                    <a:lnTo>
                      <a:pt x="20" y="59"/>
                    </a:lnTo>
                    <a:lnTo>
                      <a:pt x="22" y="59"/>
                    </a:lnTo>
                    <a:lnTo>
                      <a:pt x="27" y="59"/>
                    </a:lnTo>
                    <a:lnTo>
                      <a:pt x="37" y="55"/>
                    </a:lnTo>
                    <a:lnTo>
                      <a:pt x="38" y="56"/>
                    </a:lnTo>
                    <a:lnTo>
                      <a:pt x="39" y="58"/>
                    </a:lnTo>
                    <a:lnTo>
                      <a:pt x="37" y="65"/>
                    </a:lnTo>
                    <a:lnTo>
                      <a:pt x="37" y="70"/>
                    </a:lnTo>
                    <a:lnTo>
                      <a:pt x="38" y="70"/>
                    </a:lnTo>
                    <a:lnTo>
                      <a:pt x="41" y="70"/>
                    </a:lnTo>
                    <a:lnTo>
                      <a:pt x="44" y="73"/>
                    </a:lnTo>
                    <a:lnTo>
                      <a:pt x="50" y="73"/>
                    </a:lnTo>
                    <a:lnTo>
                      <a:pt x="52" y="76"/>
                    </a:lnTo>
                    <a:lnTo>
                      <a:pt x="52" y="77"/>
                    </a:lnTo>
                    <a:lnTo>
                      <a:pt x="49" y="78"/>
                    </a:lnTo>
                    <a:lnTo>
                      <a:pt x="48" y="89"/>
                    </a:lnTo>
                    <a:lnTo>
                      <a:pt x="47" y="91"/>
                    </a:lnTo>
                    <a:lnTo>
                      <a:pt x="48" y="95"/>
                    </a:lnTo>
                    <a:lnTo>
                      <a:pt x="47" y="98"/>
                    </a:lnTo>
                    <a:lnTo>
                      <a:pt x="50" y="100"/>
                    </a:lnTo>
                    <a:lnTo>
                      <a:pt x="52" y="100"/>
                    </a:lnTo>
                    <a:lnTo>
                      <a:pt x="54" y="102"/>
                    </a:lnTo>
                    <a:lnTo>
                      <a:pt x="55" y="103"/>
                    </a:lnTo>
                    <a:lnTo>
                      <a:pt x="55" y="108"/>
                    </a:lnTo>
                    <a:lnTo>
                      <a:pt x="55" y="110"/>
                    </a:lnTo>
                    <a:lnTo>
                      <a:pt x="54" y="111"/>
                    </a:lnTo>
                    <a:lnTo>
                      <a:pt x="51" y="110"/>
                    </a:lnTo>
                    <a:lnTo>
                      <a:pt x="50" y="110"/>
                    </a:lnTo>
                    <a:lnTo>
                      <a:pt x="49" y="114"/>
                    </a:lnTo>
                    <a:lnTo>
                      <a:pt x="49" y="117"/>
                    </a:lnTo>
                    <a:lnTo>
                      <a:pt x="49" y="120"/>
                    </a:lnTo>
                    <a:lnTo>
                      <a:pt x="47" y="122"/>
                    </a:lnTo>
                    <a:lnTo>
                      <a:pt x="46" y="122"/>
                    </a:lnTo>
                    <a:lnTo>
                      <a:pt x="41" y="127"/>
                    </a:lnTo>
                    <a:lnTo>
                      <a:pt x="41" y="128"/>
                    </a:lnTo>
                    <a:lnTo>
                      <a:pt x="42" y="131"/>
                    </a:lnTo>
                    <a:lnTo>
                      <a:pt x="42" y="135"/>
                    </a:lnTo>
                    <a:lnTo>
                      <a:pt x="39" y="137"/>
                    </a:lnTo>
                    <a:lnTo>
                      <a:pt x="40" y="140"/>
                    </a:lnTo>
                    <a:lnTo>
                      <a:pt x="39" y="143"/>
                    </a:lnTo>
                    <a:lnTo>
                      <a:pt x="37" y="144"/>
                    </a:lnTo>
                    <a:lnTo>
                      <a:pt x="36" y="145"/>
                    </a:lnTo>
                    <a:lnTo>
                      <a:pt x="37" y="147"/>
                    </a:lnTo>
                    <a:lnTo>
                      <a:pt x="36" y="153"/>
                    </a:lnTo>
                    <a:lnTo>
                      <a:pt x="37" y="155"/>
                    </a:lnTo>
                    <a:lnTo>
                      <a:pt x="38" y="161"/>
                    </a:lnTo>
                    <a:lnTo>
                      <a:pt x="39" y="162"/>
                    </a:lnTo>
                    <a:lnTo>
                      <a:pt x="42" y="161"/>
                    </a:lnTo>
                    <a:lnTo>
                      <a:pt x="45" y="156"/>
                    </a:lnTo>
                    <a:lnTo>
                      <a:pt x="46" y="156"/>
                    </a:lnTo>
                    <a:lnTo>
                      <a:pt x="47" y="155"/>
                    </a:lnTo>
                    <a:lnTo>
                      <a:pt x="48" y="155"/>
                    </a:lnTo>
                    <a:lnTo>
                      <a:pt x="50" y="159"/>
                    </a:lnTo>
                    <a:lnTo>
                      <a:pt x="52" y="159"/>
                    </a:lnTo>
                    <a:lnTo>
                      <a:pt x="60" y="154"/>
                    </a:lnTo>
                    <a:lnTo>
                      <a:pt x="66" y="154"/>
                    </a:lnTo>
                    <a:lnTo>
                      <a:pt x="67" y="153"/>
                    </a:lnTo>
                    <a:lnTo>
                      <a:pt x="69" y="155"/>
                    </a:lnTo>
                    <a:lnTo>
                      <a:pt x="74" y="154"/>
                    </a:lnTo>
                    <a:lnTo>
                      <a:pt x="75" y="152"/>
                    </a:lnTo>
                    <a:lnTo>
                      <a:pt x="74" y="150"/>
                    </a:lnTo>
                    <a:lnTo>
                      <a:pt x="76" y="149"/>
                    </a:lnTo>
                    <a:lnTo>
                      <a:pt x="81" y="147"/>
                    </a:lnTo>
                    <a:lnTo>
                      <a:pt x="83" y="144"/>
                    </a:lnTo>
                    <a:lnTo>
                      <a:pt x="88" y="146"/>
                    </a:lnTo>
                    <a:lnTo>
                      <a:pt x="92" y="147"/>
                    </a:lnTo>
                    <a:lnTo>
                      <a:pt x="98" y="145"/>
                    </a:lnTo>
                    <a:lnTo>
                      <a:pt x="108" y="138"/>
                    </a:lnTo>
                    <a:lnTo>
                      <a:pt x="115" y="136"/>
                    </a:lnTo>
                    <a:lnTo>
                      <a:pt x="118" y="132"/>
                    </a:lnTo>
                    <a:lnTo>
                      <a:pt x="121" y="132"/>
                    </a:lnTo>
                    <a:lnTo>
                      <a:pt x="122" y="130"/>
                    </a:lnTo>
                    <a:lnTo>
                      <a:pt x="121" y="128"/>
                    </a:lnTo>
                    <a:lnTo>
                      <a:pt x="121" y="127"/>
                    </a:lnTo>
                    <a:lnTo>
                      <a:pt x="124" y="124"/>
                    </a:lnTo>
                    <a:lnTo>
                      <a:pt x="126" y="124"/>
                    </a:lnTo>
                    <a:lnTo>
                      <a:pt x="133" y="126"/>
                    </a:lnTo>
                    <a:lnTo>
                      <a:pt x="136" y="126"/>
                    </a:lnTo>
                    <a:lnTo>
                      <a:pt x="140" y="129"/>
                    </a:lnTo>
                    <a:lnTo>
                      <a:pt x="143" y="129"/>
                    </a:lnTo>
                    <a:lnTo>
                      <a:pt x="144" y="131"/>
                    </a:lnTo>
                    <a:lnTo>
                      <a:pt x="148" y="131"/>
                    </a:lnTo>
                    <a:lnTo>
                      <a:pt x="158" y="126"/>
                    </a:lnTo>
                    <a:lnTo>
                      <a:pt x="161" y="124"/>
                    </a:lnTo>
                    <a:lnTo>
                      <a:pt x="162" y="124"/>
                    </a:lnTo>
                    <a:lnTo>
                      <a:pt x="165" y="118"/>
                    </a:lnTo>
                    <a:lnTo>
                      <a:pt x="167" y="112"/>
                    </a:lnTo>
                    <a:lnTo>
                      <a:pt x="169" y="110"/>
                    </a:lnTo>
                    <a:lnTo>
                      <a:pt x="168" y="106"/>
                    </a:lnTo>
                    <a:lnTo>
                      <a:pt x="170" y="104"/>
                    </a:lnTo>
                    <a:lnTo>
                      <a:pt x="173" y="104"/>
                    </a:lnTo>
                    <a:lnTo>
                      <a:pt x="174" y="102"/>
                    </a:lnTo>
                    <a:lnTo>
                      <a:pt x="173" y="94"/>
                    </a:lnTo>
                    <a:lnTo>
                      <a:pt x="173" y="92"/>
                    </a:lnTo>
                    <a:lnTo>
                      <a:pt x="173" y="91"/>
                    </a:lnTo>
                    <a:lnTo>
                      <a:pt x="172" y="90"/>
                    </a:lnTo>
                    <a:lnTo>
                      <a:pt x="168" y="92"/>
                    </a:lnTo>
                    <a:lnTo>
                      <a:pt x="168" y="90"/>
                    </a:lnTo>
                    <a:lnTo>
                      <a:pt x="164" y="88"/>
                    </a:lnTo>
                    <a:lnTo>
                      <a:pt x="158" y="90"/>
                    </a:lnTo>
                    <a:lnTo>
                      <a:pt x="153" y="91"/>
                    </a:lnTo>
                    <a:lnTo>
                      <a:pt x="150" y="91"/>
                    </a:lnTo>
                    <a:lnTo>
                      <a:pt x="149" y="91"/>
                    </a:lnTo>
                    <a:lnTo>
                      <a:pt x="146" y="91"/>
                    </a:lnTo>
                    <a:lnTo>
                      <a:pt x="144" y="90"/>
                    </a:lnTo>
                    <a:lnTo>
                      <a:pt x="141" y="92"/>
                    </a:lnTo>
                    <a:lnTo>
                      <a:pt x="132" y="90"/>
                    </a:lnTo>
                    <a:lnTo>
                      <a:pt x="130" y="88"/>
                    </a:lnTo>
                    <a:lnTo>
                      <a:pt x="122" y="90"/>
                    </a:lnTo>
                    <a:lnTo>
                      <a:pt x="120" y="89"/>
                    </a:lnTo>
                    <a:lnTo>
                      <a:pt x="114" y="82"/>
                    </a:lnTo>
                    <a:lnTo>
                      <a:pt x="110" y="81"/>
                    </a:lnTo>
                    <a:lnTo>
                      <a:pt x="108" y="75"/>
                    </a:lnTo>
                    <a:lnTo>
                      <a:pt x="111" y="73"/>
                    </a:lnTo>
                    <a:lnTo>
                      <a:pt x="111" y="71"/>
                    </a:lnTo>
                    <a:lnTo>
                      <a:pt x="110" y="68"/>
                    </a:lnTo>
                    <a:lnTo>
                      <a:pt x="115" y="66"/>
                    </a:lnTo>
                    <a:lnTo>
                      <a:pt x="118" y="57"/>
                    </a:lnTo>
                    <a:lnTo>
                      <a:pt x="118" y="55"/>
                    </a:lnTo>
                    <a:lnTo>
                      <a:pt x="113" y="54"/>
                    </a:lnTo>
                    <a:lnTo>
                      <a:pt x="110" y="47"/>
                    </a:lnTo>
                    <a:lnTo>
                      <a:pt x="111" y="43"/>
                    </a:lnTo>
                    <a:lnTo>
                      <a:pt x="109" y="37"/>
                    </a:lnTo>
                    <a:lnTo>
                      <a:pt x="110" y="34"/>
                    </a:lnTo>
                    <a:lnTo>
                      <a:pt x="111" y="31"/>
                    </a:lnTo>
                    <a:lnTo>
                      <a:pt x="110" y="29"/>
                    </a:lnTo>
                    <a:lnTo>
                      <a:pt x="110" y="27"/>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17" name="Freeform 43">
                <a:extLst>
                  <a:ext uri="{FF2B5EF4-FFF2-40B4-BE49-F238E27FC236}">
                    <a16:creationId xmlns:a16="http://schemas.microsoft.com/office/drawing/2014/main" id="{F54E87CC-824C-53A3-4B6A-D1C60AECA13F}"/>
                  </a:ext>
                </a:extLst>
              </p:cNvPr>
              <p:cNvSpPr>
                <a:spLocks noChangeAspect="1"/>
              </p:cNvSpPr>
              <p:nvPr/>
            </p:nvSpPr>
            <p:spPr bwMode="gray">
              <a:xfrm>
                <a:off x="2178829" y="2733229"/>
                <a:ext cx="512593" cy="346057"/>
              </a:xfrm>
              <a:custGeom>
                <a:avLst/>
                <a:gdLst>
                  <a:gd name="T0" fmla="*/ 11 w 50"/>
                  <a:gd name="T1" fmla="*/ 15 h 37"/>
                  <a:gd name="T2" fmla="*/ 12 w 50"/>
                  <a:gd name="T3" fmla="*/ 14 h 37"/>
                  <a:gd name="T4" fmla="*/ 12 w 50"/>
                  <a:gd name="T5" fmla="*/ 13 h 37"/>
                  <a:gd name="T6" fmla="*/ 16 w 50"/>
                  <a:gd name="T7" fmla="*/ 14 h 37"/>
                  <a:gd name="T8" fmla="*/ 17 w 50"/>
                  <a:gd name="T9" fmla="*/ 14 h 37"/>
                  <a:gd name="T10" fmla="*/ 17 w 50"/>
                  <a:gd name="T11" fmla="*/ 12 h 37"/>
                  <a:gd name="T12" fmla="*/ 18 w 50"/>
                  <a:gd name="T13" fmla="*/ 12 h 37"/>
                  <a:gd name="T14" fmla="*/ 21 w 50"/>
                  <a:gd name="T15" fmla="*/ 15 h 37"/>
                  <a:gd name="T16" fmla="*/ 22 w 50"/>
                  <a:gd name="T17" fmla="*/ 15 h 37"/>
                  <a:gd name="T18" fmla="*/ 22 w 50"/>
                  <a:gd name="T19" fmla="*/ 17 h 37"/>
                  <a:gd name="T20" fmla="*/ 20 w 50"/>
                  <a:gd name="T21" fmla="*/ 20 h 37"/>
                  <a:gd name="T22" fmla="*/ 20 w 50"/>
                  <a:gd name="T23" fmla="*/ 23 h 37"/>
                  <a:gd name="T24" fmla="*/ 15 w 50"/>
                  <a:gd name="T25" fmla="*/ 27 h 37"/>
                  <a:gd name="T26" fmla="*/ 16 w 50"/>
                  <a:gd name="T27" fmla="*/ 30 h 37"/>
                  <a:gd name="T28" fmla="*/ 18 w 50"/>
                  <a:gd name="T29" fmla="*/ 31 h 37"/>
                  <a:gd name="T30" fmla="*/ 25 w 50"/>
                  <a:gd name="T31" fmla="*/ 32 h 37"/>
                  <a:gd name="T32" fmla="*/ 29 w 50"/>
                  <a:gd name="T33" fmla="*/ 37 h 37"/>
                  <a:gd name="T34" fmla="*/ 31 w 50"/>
                  <a:gd name="T35" fmla="*/ 37 h 37"/>
                  <a:gd name="T36" fmla="*/ 33 w 50"/>
                  <a:gd name="T37" fmla="*/ 34 h 37"/>
                  <a:gd name="T38" fmla="*/ 35 w 50"/>
                  <a:gd name="T39" fmla="*/ 31 h 37"/>
                  <a:gd name="T40" fmla="*/ 41 w 50"/>
                  <a:gd name="T41" fmla="*/ 29 h 37"/>
                  <a:gd name="T42" fmla="*/ 41 w 50"/>
                  <a:gd name="T43" fmla="*/ 26 h 37"/>
                  <a:gd name="T44" fmla="*/ 43 w 50"/>
                  <a:gd name="T45" fmla="*/ 25 h 37"/>
                  <a:gd name="T46" fmla="*/ 48 w 50"/>
                  <a:gd name="T47" fmla="*/ 25 h 37"/>
                  <a:gd name="T48" fmla="*/ 50 w 50"/>
                  <a:gd name="T49" fmla="*/ 18 h 37"/>
                  <a:gd name="T50" fmla="*/ 47 w 50"/>
                  <a:gd name="T51" fmla="*/ 14 h 37"/>
                  <a:gd name="T52" fmla="*/ 45 w 50"/>
                  <a:gd name="T53" fmla="*/ 13 h 37"/>
                  <a:gd name="T54" fmla="*/ 43 w 50"/>
                  <a:gd name="T55" fmla="*/ 11 h 37"/>
                  <a:gd name="T56" fmla="*/ 40 w 50"/>
                  <a:gd name="T57" fmla="*/ 8 h 37"/>
                  <a:gd name="T58" fmla="*/ 39 w 50"/>
                  <a:gd name="T59" fmla="*/ 6 h 37"/>
                  <a:gd name="T60" fmla="*/ 37 w 50"/>
                  <a:gd name="T61" fmla="*/ 5 h 37"/>
                  <a:gd name="T62" fmla="*/ 36 w 50"/>
                  <a:gd name="T63" fmla="*/ 5 h 37"/>
                  <a:gd name="T64" fmla="*/ 35 w 50"/>
                  <a:gd name="T65" fmla="*/ 7 h 37"/>
                  <a:gd name="T66" fmla="*/ 35 w 50"/>
                  <a:gd name="T67" fmla="*/ 9 h 37"/>
                  <a:gd name="T68" fmla="*/ 31 w 50"/>
                  <a:gd name="T69" fmla="*/ 12 h 37"/>
                  <a:gd name="T70" fmla="*/ 30 w 50"/>
                  <a:gd name="T71" fmla="*/ 11 h 37"/>
                  <a:gd name="T72" fmla="*/ 31 w 50"/>
                  <a:gd name="T73" fmla="*/ 8 h 37"/>
                  <a:gd name="T74" fmla="*/ 29 w 50"/>
                  <a:gd name="T75" fmla="*/ 7 h 37"/>
                  <a:gd name="T76" fmla="*/ 26 w 50"/>
                  <a:gd name="T77" fmla="*/ 6 h 37"/>
                  <a:gd name="T78" fmla="*/ 25 w 50"/>
                  <a:gd name="T79" fmla="*/ 3 h 37"/>
                  <a:gd name="T80" fmla="*/ 23 w 50"/>
                  <a:gd name="T81" fmla="*/ 3 h 37"/>
                  <a:gd name="T82" fmla="*/ 19 w 50"/>
                  <a:gd name="T83" fmla="*/ 0 h 37"/>
                  <a:gd name="T84" fmla="*/ 16 w 50"/>
                  <a:gd name="T85" fmla="*/ 0 h 37"/>
                  <a:gd name="T86" fmla="*/ 13 w 50"/>
                  <a:gd name="T87" fmla="*/ 0 h 37"/>
                  <a:gd name="T88" fmla="*/ 13 w 50"/>
                  <a:gd name="T89" fmla="*/ 4 h 37"/>
                  <a:gd name="T90" fmla="*/ 11 w 50"/>
                  <a:gd name="T91" fmla="*/ 7 h 37"/>
                  <a:gd name="T92" fmla="*/ 10 w 50"/>
                  <a:gd name="T93" fmla="*/ 6 h 37"/>
                  <a:gd name="T94" fmla="*/ 5 w 50"/>
                  <a:gd name="T95" fmla="*/ 0 h 37"/>
                  <a:gd name="T96" fmla="*/ 4 w 50"/>
                  <a:gd name="T97" fmla="*/ 1 h 37"/>
                  <a:gd name="T98" fmla="*/ 1 w 50"/>
                  <a:gd name="T99" fmla="*/ 3 h 37"/>
                  <a:gd name="T100" fmla="*/ 5 w 50"/>
                  <a:gd name="T101" fmla="*/ 5 h 37"/>
                  <a:gd name="T102" fmla="*/ 4 w 50"/>
                  <a:gd name="T103" fmla="*/ 7 h 37"/>
                  <a:gd name="T104" fmla="*/ 3 w 50"/>
                  <a:gd name="T105" fmla="*/ 7 h 37"/>
                  <a:gd name="T106" fmla="*/ 0 w 50"/>
                  <a:gd name="T107" fmla="*/ 9 h 37"/>
                  <a:gd name="T108" fmla="*/ 1 w 50"/>
                  <a:gd name="T109" fmla="*/ 11 h 37"/>
                  <a:gd name="T110" fmla="*/ 3 w 50"/>
                  <a:gd name="T111" fmla="*/ 14 h 37"/>
                  <a:gd name="T112" fmla="*/ 3 w 50"/>
                  <a:gd name="T113" fmla="*/ 16 h 37"/>
                  <a:gd name="T114" fmla="*/ 4 w 50"/>
                  <a:gd name="T115" fmla="*/ 16 h 37"/>
                  <a:gd name="T116" fmla="*/ 9 w 50"/>
                  <a:gd name="T117" fmla="*/ 19 h 37"/>
                  <a:gd name="T118" fmla="*/ 10 w 50"/>
                  <a:gd name="T119" fmla="*/ 19 h 37"/>
                  <a:gd name="T120" fmla="*/ 10 w 50"/>
                  <a:gd name="T121" fmla="*/ 17 h 37"/>
                  <a:gd name="T122" fmla="*/ 11 w 50"/>
                  <a:gd name="T123"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37">
                    <a:moveTo>
                      <a:pt x="11" y="15"/>
                    </a:moveTo>
                    <a:lnTo>
                      <a:pt x="12" y="14"/>
                    </a:lnTo>
                    <a:lnTo>
                      <a:pt x="12" y="13"/>
                    </a:lnTo>
                    <a:lnTo>
                      <a:pt x="16" y="14"/>
                    </a:lnTo>
                    <a:lnTo>
                      <a:pt x="17" y="14"/>
                    </a:lnTo>
                    <a:lnTo>
                      <a:pt x="17" y="12"/>
                    </a:lnTo>
                    <a:lnTo>
                      <a:pt x="18" y="12"/>
                    </a:lnTo>
                    <a:lnTo>
                      <a:pt x="21" y="15"/>
                    </a:lnTo>
                    <a:lnTo>
                      <a:pt x="22" y="15"/>
                    </a:lnTo>
                    <a:lnTo>
                      <a:pt x="22" y="17"/>
                    </a:lnTo>
                    <a:lnTo>
                      <a:pt x="20" y="20"/>
                    </a:lnTo>
                    <a:lnTo>
                      <a:pt x="20" y="23"/>
                    </a:lnTo>
                    <a:lnTo>
                      <a:pt x="15" y="27"/>
                    </a:lnTo>
                    <a:lnTo>
                      <a:pt x="16" y="30"/>
                    </a:lnTo>
                    <a:lnTo>
                      <a:pt x="18" y="31"/>
                    </a:lnTo>
                    <a:lnTo>
                      <a:pt x="25" y="32"/>
                    </a:lnTo>
                    <a:lnTo>
                      <a:pt x="29" y="37"/>
                    </a:lnTo>
                    <a:lnTo>
                      <a:pt x="31" y="37"/>
                    </a:lnTo>
                    <a:lnTo>
                      <a:pt x="33" y="34"/>
                    </a:lnTo>
                    <a:lnTo>
                      <a:pt x="35" y="31"/>
                    </a:lnTo>
                    <a:lnTo>
                      <a:pt x="41" y="29"/>
                    </a:lnTo>
                    <a:lnTo>
                      <a:pt x="41" y="26"/>
                    </a:lnTo>
                    <a:lnTo>
                      <a:pt x="43" y="25"/>
                    </a:lnTo>
                    <a:lnTo>
                      <a:pt x="48" y="25"/>
                    </a:lnTo>
                    <a:lnTo>
                      <a:pt x="50" y="18"/>
                    </a:lnTo>
                    <a:lnTo>
                      <a:pt x="47" y="14"/>
                    </a:lnTo>
                    <a:lnTo>
                      <a:pt x="45" y="13"/>
                    </a:lnTo>
                    <a:lnTo>
                      <a:pt x="43" y="11"/>
                    </a:lnTo>
                    <a:lnTo>
                      <a:pt x="40" y="8"/>
                    </a:lnTo>
                    <a:lnTo>
                      <a:pt x="39" y="6"/>
                    </a:lnTo>
                    <a:lnTo>
                      <a:pt x="37" y="5"/>
                    </a:lnTo>
                    <a:lnTo>
                      <a:pt x="36" y="5"/>
                    </a:lnTo>
                    <a:lnTo>
                      <a:pt x="35" y="7"/>
                    </a:lnTo>
                    <a:lnTo>
                      <a:pt x="35" y="9"/>
                    </a:lnTo>
                    <a:lnTo>
                      <a:pt x="31" y="12"/>
                    </a:lnTo>
                    <a:lnTo>
                      <a:pt x="30" y="11"/>
                    </a:lnTo>
                    <a:lnTo>
                      <a:pt x="31" y="8"/>
                    </a:lnTo>
                    <a:lnTo>
                      <a:pt x="29" y="7"/>
                    </a:lnTo>
                    <a:lnTo>
                      <a:pt x="26" y="6"/>
                    </a:lnTo>
                    <a:lnTo>
                      <a:pt x="25" y="3"/>
                    </a:lnTo>
                    <a:lnTo>
                      <a:pt x="23" y="3"/>
                    </a:lnTo>
                    <a:lnTo>
                      <a:pt x="19" y="0"/>
                    </a:lnTo>
                    <a:lnTo>
                      <a:pt x="16" y="0"/>
                    </a:lnTo>
                    <a:lnTo>
                      <a:pt x="13" y="0"/>
                    </a:lnTo>
                    <a:lnTo>
                      <a:pt x="13" y="4"/>
                    </a:lnTo>
                    <a:lnTo>
                      <a:pt x="11" y="7"/>
                    </a:lnTo>
                    <a:lnTo>
                      <a:pt x="10" y="6"/>
                    </a:lnTo>
                    <a:lnTo>
                      <a:pt x="5" y="0"/>
                    </a:lnTo>
                    <a:lnTo>
                      <a:pt x="4" y="1"/>
                    </a:lnTo>
                    <a:lnTo>
                      <a:pt x="1" y="3"/>
                    </a:lnTo>
                    <a:lnTo>
                      <a:pt x="5" y="5"/>
                    </a:lnTo>
                    <a:lnTo>
                      <a:pt x="4" y="7"/>
                    </a:lnTo>
                    <a:lnTo>
                      <a:pt x="3" y="7"/>
                    </a:lnTo>
                    <a:lnTo>
                      <a:pt x="0" y="9"/>
                    </a:lnTo>
                    <a:lnTo>
                      <a:pt x="1" y="11"/>
                    </a:lnTo>
                    <a:lnTo>
                      <a:pt x="3" y="14"/>
                    </a:lnTo>
                    <a:lnTo>
                      <a:pt x="3" y="16"/>
                    </a:lnTo>
                    <a:lnTo>
                      <a:pt x="4" y="16"/>
                    </a:lnTo>
                    <a:lnTo>
                      <a:pt x="9" y="19"/>
                    </a:lnTo>
                    <a:lnTo>
                      <a:pt x="10" y="19"/>
                    </a:lnTo>
                    <a:lnTo>
                      <a:pt x="10" y="17"/>
                    </a:lnTo>
                    <a:lnTo>
                      <a:pt x="11" y="15"/>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18" name="Freeform 44">
                <a:extLst>
                  <a:ext uri="{FF2B5EF4-FFF2-40B4-BE49-F238E27FC236}">
                    <a16:creationId xmlns:a16="http://schemas.microsoft.com/office/drawing/2014/main" id="{13FA33EE-C7E0-24D2-D31C-B98C4126B82E}"/>
                  </a:ext>
                </a:extLst>
              </p:cNvPr>
              <p:cNvSpPr>
                <a:spLocks noChangeAspect="1"/>
              </p:cNvSpPr>
              <p:nvPr/>
            </p:nvSpPr>
            <p:spPr bwMode="gray">
              <a:xfrm>
                <a:off x="1451934" y="2808516"/>
                <a:ext cx="779024" cy="541539"/>
              </a:xfrm>
              <a:custGeom>
                <a:avLst/>
                <a:gdLst>
                  <a:gd name="T0" fmla="*/ 0 w 76"/>
                  <a:gd name="T1" fmla="*/ 54 h 58"/>
                  <a:gd name="T2" fmla="*/ 2 w 76"/>
                  <a:gd name="T3" fmla="*/ 51 h 58"/>
                  <a:gd name="T4" fmla="*/ 12 w 76"/>
                  <a:gd name="T5" fmla="*/ 42 h 58"/>
                  <a:gd name="T6" fmla="*/ 14 w 76"/>
                  <a:gd name="T7" fmla="*/ 34 h 58"/>
                  <a:gd name="T8" fmla="*/ 21 w 76"/>
                  <a:gd name="T9" fmla="*/ 29 h 58"/>
                  <a:gd name="T10" fmla="*/ 23 w 76"/>
                  <a:gd name="T11" fmla="*/ 26 h 58"/>
                  <a:gd name="T12" fmla="*/ 21 w 76"/>
                  <a:gd name="T13" fmla="*/ 24 h 58"/>
                  <a:gd name="T14" fmla="*/ 3 w 76"/>
                  <a:gd name="T15" fmla="*/ 24 h 58"/>
                  <a:gd name="T16" fmla="*/ 7 w 76"/>
                  <a:gd name="T17" fmla="*/ 18 h 58"/>
                  <a:gd name="T18" fmla="*/ 9 w 76"/>
                  <a:gd name="T19" fmla="*/ 14 h 58"/>
                  <a:gd name="T20" fmla="*/ 11 w 76"/>
                  <a:gd name="T21" fmla="*/ 11 h 58"/>
                  <a:gd name="T22" fmla="*/ 14 w 76"/>
                  <a:gd name="T23" fmla="*/ 11 h 58"/>
                  <a:gd name="T24" fmla="*/ 17 w 76"/>
                  <a:gd name="T25" fmla="*/ 8 h 58"/>
                  <a:gd name="T26" fmla="*/ 14 w 76"/>
                  <a:gd name="T27" fmla="*/ 3 h 58"/>
                  <a:gd name="T28" fmla="*/ 18 w 76"/>
                  <a:gd name="T29" fmla="*/ 0 h 58"/>
                  <a:gd name="T30" fmla="*/ 26 w 76"/>
                  <a:gd name="T31" fmla="*/ 2 h 58"/>
                  <a:gd name="T32" fmla="*/ 34 w 76"/>
                  <a:gd name="T33" fmla="*/ 0 h 58"/>
                  <a:gd name="T34" fmla="*/ 39 w 76"/>
                  <a:gd name="T35" fmla="*/ 5 h 58"/>
                  <a:gd name="T36" fmla="*/ 39 w 76"/>
                  <a:gd name="T37" fmla="*/ 10 h 58"/>
                  <a:gd name="T38" fmla="*/ 45 w 76"/>
                  <a:gd name="T39" fmla="*/ 14 h 58"/>
                  <a:gd name="T40" fmla="*/ 51 w 76"/>
                  <a:gd name="T41" fmla="*/ 13 h 58"/>
                  <a:gd name="T42" fmla="*/ 59 w 76"/>
                  <a:gd name="T43" fmla="*/ 12 h 58"/>
                  <a:gd name="T44" fmla="*/ 58 w 76"/>
                  <a:gd name="T45" fmla="*/ 16 h 58"/>
                  <a:gd name="T46" fmla="*/ 60 w 76"/>
                  <a:gd name="T47" fmla="*/ 18 h 58"/>
                  <a:gd name="T48" fmla="*/ 66 w 76"/>
                  <a:gd name="T49" fmla="*/ 22 h 58"/>
                  <a:gd name="T50" fmla="*/ 67 w 76"/>
                  <a:gd name="T51" fmla="*/ 23 h 58"/>
                  <a:gd name="T52" fmla="*/ 74 w 76"/>
                  <a:gd name="T53" fmla="*/ 25 h 58"/>
                  <a:gd name="T54" fmla="*/ 74 w 76"/>
                  <a:gd name="T55" fmla="*/ 31 h 58"/>
                  <a:gd name="T56" fmla="*/ 62 w 76"/>
                  <a:gd name="T57" fmla="*/ 36 h 58"/>
                  <a:gd name="T58" fmla="*/ 56 w 76"/>
                  <a:gd name="T59" fmla="*/ 35 h 58"/>
                  <a:gd name="T60" fmla="*/ 51 w 76"/>
                  <a:gd name="T61" fmla="*/ 37 h 58"/>
                  <a:gd name="T62" fmla="*/ 37 w 76"/>
                  <a:gd name="T63" fmla="*/ 37 h 58"/>
                  <a:gd name="T64" fmla="*/ 34 w 76"/>
                  <a:gd name="T65" fmla="*/ 40 h 58"/>
                  <a:gd name="T66" fmla="*/ 31 w 76"/>
                  <a:gd name="T67" fmla="*/ 44 h 58"/>
                  <a:gd name="T68" fmla="*/ 25 w 76"/>
                  <a:gd name="T69" fmla="*/ 43 h 58"/>
                  <a:gd name="T70" fmla="*/ 21 w 76"/>
                  <a:gd name="T71" fmla="*/ 51 h 58"/>
                  <a:gd name="T72" fmla="*/ 17 w 76"/>
                  <a:gd name="T73" fmla="*/ 54 h 58"/>
                  <a:gd name="T74" fmla="*/ 7 w 76"/>
                  <a:gd name="T75" fmla="*/ 56 h 58"/>
                  <a:gd name="T76" fmla="*/ 1 w 76"/>
                  <a:gd name="T7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 h="58">
                    <a:moveTo>
                      <a:pt x="1" y="56"/>
                    </a:moveTo>
                    <a:lnTo>
                      <a:pt x="0" y="54"/>
                    </a:lnTo>
                    <a:lnTo>
                      <a:pt x="0" y="53"/>
                    </a:lnTo>
                    <a:lnTo>
                      <a:pt x="2" y="51"/>
                    </a:lnTo>
                    <a:lnTo>
                      <a:pt x="11" y="45"/>
                    </a:lnTo>
                    <a:lnTo>
                      <a:pt x="12" y="42"/>
                    </a:lnTo>
                    <a:lnTo>
                      <a:pt x="12" y="37"/>
                    </a:lnTo>
                    <a:lnTo>
                      <a:pt x="14" y="34"/>
                    </a:lnTo>
                    <a:lnTo>
                      <a:pt x="19" y="33"/>
                    </a:lnTo>
                    <a:lnTo>
                      <a:pt x="21" y="29"/>
                    </a:lnTo>
                    <a:lnTo>
                      <a:pt x="22" y="28"/>
                    </a:lnTo>
                    <a:lnTo>
                      <a:pt x="23" y="26"/>
                    </a:lnTo>
                    <a:lnTo>
                      <a:pt x="21" y="25"/>
                    </a:lnTo>
                    <a:lnTo>
                      <a:pt x="21" y="24"/>
                    </a:lnTo>
                    <a:lnTo>
                      <a:pt x="4" y="25"/>
                    </a:lnTo>
                    <a:lnTo>
                      <a:pt x="3" y="24"/>
                    </a:lnTo>
                    <a:lnTo>
                      <a:pt x="3" y="22"/>
                    </a:lnTo>
                    <a:lnTo>
                      <a:pt x="7" y="18"/>
                    </a:lnTo>
                    <a:lnTo>
                      <a:pt x="7" y="16"/>
                    </a:lnTo>
                    <a:lnTo>
                      <a:pt x="9" y="14"/>
                    </a:lnTo>
                    <a:lnTo>
                      <a:pt x="10" y="12"/>
                    </a:lnTo>
                    <a:lnTo>
                      <a:pt x="11" y="11"/>
                    </a:lnTo>
                    <a:lnTo>
                      <a:pt x="13" y="12"/>
                    </a:lnTo>
                    <a:lnTo>
                      <a:pt x="14" y="11"/>
                    </a:lnTo>
                    <a:lnTo>
                      <a:pt x="15" y="9"/>
                    </a:lnTo>
                    <a:lnTo>
                      <a:pt x="17" y="8"/>
                    </a:lnTo>
                    <a:lnTo>
                      <a:pt x="17" y="6"/>
                    </a:lnTo>
                    <a:lnTo>
                      <a:pt x="14" y="3"/>
                    </a:lnTo>
                    <a:lnTo>
                      <a:pt x="15" y="2"/>
                    </a:lnTo>
                    <a:lnTo>
                      <a:pt x="18" y="0"/>
                    </a:lnTo>
                    <a:lnTo>
                      <a:pt x="22" y="0"/>
                    </a:lnTo>
                    <a:lnTo>
                      <a:pt x="26" y="2"/>
                    </a:lnTo>
                    <a:lnTo>
                      <a:pt x="29" y="1"/>
                    </a:lnTo>
                    <a:lnTo>
                      <a:pt x="34" y="0"/>
                    </a:lnTo>
                    <a:lnTo>
                      <a:pt x="41" y="2"/>
                    </a:lnTo>
                    <a:lnTo>
                      <a:pt x="39" y="5"/>
                    </a:lnTo>
                    <a:lnTo>
                      <a:pt x="39" y="9"/>
                    </a:lnTo>
                    <a:lnTo>
                      <a:pt x="39" y="10"/>
                    </a:lnTo>
                    <a:lnTo>
                      <a:pt x="43" y="13"/>
                    </a:lnTo>
                    <a:lnTo>
                      <a:pt x="45" y="14"/>
                    </a:lnTo>
                    <a:lnTo>
                      <a:pt x="48" y="12"/>
                    </a:lnTo>
                    <a:lnTo>
                      <a:pt x="51" y="13"/>
                    </a:lnTo>
                    <a:lnTo>
                      <a:pt x="56" y="11"/>
                    </a:lnTo>
                    <a:lnTo>
                      <a:pt x="59" y="12"/>
                    </a:lnTo>
                    <a:lnTo>
                      <a:pt x="58" y="15"/>
                    </a:lnTo>
                    <a:lnTo>
                      <a:pt x="58" y="16"/>
                    </a:lnTo>
                    <a:lnTo>
                      <a:pt x="59" y="17"/>
                    </a:lnTo>
                    <a:lnTo>
                      <a:pt x="60" y="18"/>
                    </a:lnTo>
                    <a:lnTo>
                      <a:pt x="64" y="22"/>
                    </a:lnTo>
                    <a:lnTo>
                      <a:pt x="66" y="22"/>
                    </a:lnTo>
                    <a:lnTo>
                      <a:pt x="67" y="22"/>
                    </a:lnTo>
                    <a:lnTo>
                      <a:pt x="67" y="23"/>
                    </a:lnTo>
                    <a:lnTo>
                      <a:pt x="73" y="23"/>
                    </a:lnTo>
                    <a:lnTo>
                      <a:pt x="74" y="25"/>
                    </a:lnTo>
                    <a:lnTo>
                      <a:pt x="76" y="28"/>
                    </a:lnTo>
                    <a:lnTo>
                      <a:pt x="74" y="31"/>
                    </a:lnTo>
                    <a:lnTo>
                      <a:pt x="75" y="32"/>
                    </a:lnTo>
                    <a:lnTo>
                      <a:pt x="62" y="36"/>
                    </a:lnTo>
                    <a:lnTo>
                      <a:pt x="58" y="33"/>
                    </a:lnTo>
                    <a:lnTo>
                      <a:pt x="56" y="35"/>
                    </a:lnTo>
                    <a:lnTo>
                      <a:pt x="54" y="37"/>
                    </a:lnTo>
                    <a:lnTo>
                      <a:pt x="51" y="37"/>
                    </a:lnTo>
                    <a:lnTo>
                      <a:pt x="42" y="37"/>
                    </a:lnTo>
                    <a:lnTo>
                      <a:pt x="37" y="37"/>
                    </a:lnTo>
                    <a:lnTo>
                      <a:pt x="36" y="39"/>
                    </a:lnTo>
                    <a:lnTo>
                      <a:pt x="34" y="40"/>
                    </a:lnTo>
                    <a:lnTo>
                      <a:pt x="33" y="44"/>
                    </a:lnTo>
                    <a:lnTo>
                      <a:pt x="31" y="44"/>
                    </a:lnTo>
                    <a:lnTo>
                      <a:pt x="28" y="45"/>
                    </a:lnTo>
                    <a:lnTo>
                      <a:pt x="25" y="43"/>
                    </a:lnTo>
                    <a:lnTo>
                      <a:pt x="23" y="44"/>
                    </a:lnTo>
                    <a:lnTo>
                      <a:pt x="21" y="51"/>
                    </a:lnTo>
                    <a:lnTo>
                      <a:pt x="17" y="52"/>
                    </a:lnTo>
                    <a:lnTo>
                      <a:pt x="17" y="54"/>
                    </a:lnTo>
                    <a:lnTo>
                      <a:pt x="10" y="54"/>
                    </a:lnTo>
                    <a:lnTo>
                      <a:pt x="7" y="56"/>
                    </a:lnTo>
                    <a:lnTo>
                      <a:pt x="4" y="58"/>
                    </a:lnTo>
                    <a:lnTo>
                      <a:pt x="1" y="56"/>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19" name="Freeform 45">
                <a:extLst>
                  <a:ext uri="{FF2B5EF4-FFF2-40B4-BE49-F238E27FC236}">
                    <a16:creationId xmlns:a16="http://schemas.microsoft.com/office/drawing/2014/main" id="{F73D074B-11F8-1B29-6BE4-ED47613426B6}"/>
                  </a:ext>
                </a:extLst>
              </p:cNvPr>
              <p:cNvSpPr>
                <a:spLocks noChangeAspect="1"/>
              </p:cNvSpPr>
              <p:nvPr/>
            </p:nvSpPr>
            <p:spPr bwMode="gray">
              <a:xfrm>
                <a:off x="1379534" y="4098964"/>
                <a:ext cx="1907014" cy="1205916"/>
              </a:xfrm>
              <a:custGeom>
                <a:avLst/>
                <a:gdLst>
                  <a:gd name="T0" fmla="*/ 178 w 186"/>
                  <a:gd name="T1" fmla="*/ 26 h 129"/>
                  <a:gd name="T2" fmla="*/ 169 w 186"/>
                  <a:gd name="T3" fmla="*/ 36 h 129"/>
                  <a:gd name="T4" fmla="*/ 164 w 186"/>
                  <a:gd name="T5" fmla="*/ 47 h 129"/>
                  <a:gd name="T6" fmla="*/ 159 w 186"/>
                  <a:gd name="T7" fmla="*/ 56 h 129"/>
                  <a:gd name="T8" fmla="*/ 148 w 186"/>
                  <a:gd name="T9" fmla="*/ 62 h 129"/>
                  <a:gd name="T10" fmla="*/ 152 w 186"/>
                  <a:gd name="T11" fmla="*/ 70 h 129"/>
                  <a:gd name="T12" fmla="*/ 149 w 186"/>
                  <a:gd name="T13" fmla="*/ 87 h 129"/>
                  <a:gd name="T14" fmla="*/ 139 w 186"/>
                  <a:gd name="T15" fmla="*/ 97 h 129"/>
                  <a:gd name="T16" fmla="*/ 132 w 186"/>
                  <a:gd name="T17" fmla="*/ 104 h 129"/>
                  <a:gd name="T18" fmla="*/ 123 w 186"/>
                  <a:gd name="T19" fmla="*/ 114 h 129"/>
                  <a:gd name="T20" fmla="*/ 113 w 186"/>
                  <a:gd name="T21" fmla="*/ 116 h 129"/>
                  <a:gd name="T22" fmla="*/ 107 w 186"/>
                  <a:gd name="T23" fmla="*/ 113 h 129"/>
                  <a:gd name="T24" fmla="*/ 101 w 186"/>
                  <a:gd name="T25" fmla="*/ 113 h 129"/>
                  <a:gd name="T26" fmla="*/ 95 w 186"/>
                  <a:gd name="T27" fmla="*/ 108 h 129"/>
                  <a:gd name="T28" fmla="*/ 90 w 186"/>
                  <a:gd name="T29" fmla="*/ 107 h 129"/>
                  <a:gd name="T30" fmla="*/ 85 w 186"/>
                  <a:gd name="T31" fmla="*/ 104 h 129"/>
                  <a:gd name="T32" fmla="*/ 77 w 186"/>
                  <a:gd name="T33" fmla="*/ 111 h 129"/>
                  <a:gd name="T34" fmla="*/ 61 w 186"/>
                  <a:gd name="T35" fmla="*/ 117 h 129"/>
                  <a:gd name="T36" fmla="*/ 52 w 186"/>
                  <a:gd name="T37" fmla="*/ 121 h 129"/>
                  <a:gd name="T38" fmla="*/ 43 w 186"/>
                  <a:gd name="T39" fmla="*/ 128 h 129"/>
                  <a:gd name="T40" fmla="*/ 36 w 186"/>
                  <a:gd name="T41" fmla="*/ 129 h 129"/>
                  <a:gd name="T42" fmla="*/ 28 w 186"/>
                  <a:gd name="T43" fmla="*/ 117 h 129"/>
                  <a:gd name="T44" fmla="*/ 27 w 186"/>
                  <a:gd name="T45" fmla="*/ 107 h 129"/>
                  <a:gd name="T46" fmla="*/ 19 w 186"/>
                  <a:gd name="T47" fmla="*/ 98 h 129"/>
                  <a:gd name="T48" fmla="*/ 11 w 186"/>
                  <a:gd name="T49" fmla="*/ 97 h 129"/>
                  <a:gd name="T50" fmla="*/ 11 w 186"/>
                  <a:gd name="T51" fmla="*/ 91 h 129"/>
                  <a:gd name="T52" fmla="*/ 9 w 186"/>
                  <a:gd name="T53" fmla="*/ 84 h 129"/>
                  <a:gd name="T54" fmla="*/ 2 w 186"/>
                  <a:gd name="T55" fmla="*/ 76 h 129"/>
                  <a:gd name="T56" fmla="*/ 5 w 186"/>
                  <a:gd name="T57" fmla="*/ 65 h 129"/>
                  <a:gd name="T58" fmla="*/ 6 w 186"/>
                  <a:gd name="T59" fmla="*/ 57 h 129"/>
                  <a:gd name="T60" fmla="*/ 3 w 186"/>
                  <a:gd name="T61" fmla="*/ 51 h 129"/>
                  <a:gd name="T62" fmla="*/ 2 w 186"/>
                  <a:gd name="T63" fmla="*/ 44 h 129"/>
                  <a:gd name="T64" fmla="*/ 7 w 186"/>
                  <a:gd name="T65" fmla="*/ 42 h 129"/>
                  <a:gd name="T66" fmla="*/ 17 w 186"/>
                  <a:gd name="T67" fmla="*/ 50 h 129"/>
                  <a:gd name="T68" fmla="*/ 21 w 186"/>
                  <a:gd name="T69" fmla="*/ 61 h 129"/>
                  <a:gd name="T70" fmla="*/ 27 w 186"/>
                  <a:gd name="T71" fmla="*/ 73 h 129"/>
                  <a:gd name="T72" fmla="*/ 40 w 186"/>
                  <a:gd name="T73" fmla="*/ 66 h 129"/>
                  <a:gd name="T74" fmla="*/ 45 w 186"/>
                  <a:gd name="T75" fmla="*/ 60 h 129"/>
                  <a:gd name="T76" fmla="*/ 52 w 186"/>
                  <a:gd name="T77" fmla="*/ 51 h 129"/>
                  <a:gd name="T78" fmla="*/ 57 w 186"/>
                  <a:gd name="T79" fmla="*/ 45 h 129"/>
                  <a:gd name="T80" fmla="*/ 62 w 186"/>
                  <a:gd name="T81" fmla="*/ 49 h 129"/>
                  <a:gd name="T82" fmla="*/ 77 w 186"/>
                  <a:gd name="T83" fmla="*/ 43 h 129"/>
                  <a:gd name="T84" fmla="*/ 85 w 186"/>
                  <a:gd name="T85" fmla="*/ 42 h 129"/>
                  <a:gd name="T86" fmla="*/ 91 w 186"/>
                  <a:gd name="T87" fmla="*/ 37 h 129"/>
                  <a:gd name="T88" fmla="*/ 102 w 186"/>
                  <a:gd name="T89" fmla="*/ 37 h 129"/>
                  <a:gd name="T90" fmla="*/ 125 w 186"/>
                  <a:gd name="T91" fmla="*/ 26 h 129"/>
                  <a:gd name="T92" fmla="*/ 132 w 186"/>
                  <a:gd name="T93" fmla="*/ 20 h 129"/>
                  <a:gd name="T94" fmla="*/ 134 w 186"/>
                  <a:gd name="T95" fmla="*/ 14 h 129"/>
                  <a:gd name="T96" fmla="*/ 146 w 186"/>
                  <a:gd name="T97" fmla="*/ 16 h 129"/>
                  <a:gd name="T98" fmla="*/ 154 w 186"/>
                  <a:gd name="T99" fmla="*/ 21 h 129"/>
                  <a:gd name="T100" fmla="*/ 171 w 186"/>
                  <a:gd name="T101" fmla="*/ 14 h 129"/>
                  <a:gd name="T102" fmla="*/ 177 w 186"/>
                  <a:gd name="T103" fmla="*/ 2 h 129"/>
                  <a:gd name="T104" fmla="*/ 179 w 186"/>
                  <a:gd name="T105"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29">
                    <a:moveTo>
                      <a:pt x="186" y="19"/>
                    </a:moveTo>
                    <a:lnTo>
                      <a:pt x="181" y="25"/>
                    </a:lnTo>
                    <a:lnTo>
                      <a:pt x="178" y="26"/>
                    </a:lnTo>
                    <a:lnTo>
                      <a:pt x="177" y="30"/>
                    </a:lnTo>
                    <a:lnTo>
                      <a:pt x="170" y="35"/>
                    </a:lnTo>
                    <a:lnTo>
                      <a:pt x="169" y="36"/>
                    </a:lnTo>
                    <a:lnTo>
                      <a:pt x="172" y="41"/>
                    </a:lnTo>
                    <a:lnTo>
                      <a:pt x="170" y="43"/>
                    </a:lnTo>
                    <a:lnTo>
                      <a:pt x="164" y="47"/>
                    </a:lnTo>
                    <a:lnTo>
                      <a:pt x="162" y="49"/>
                    </a:lnTo>
                    <a:lnTo>
                      <a:pt x="160" y="51"/>
                    </a:lnTo>
                    <a:lnTo>
                      <a:pt x="159" y="56"/>
                    </a:lnTo>
                    <a:lnTo>
                      <a:pt x="151" y="57"/>
                    </a:lnTo>
                    <a:lnTo>
                      <a:pt x="148" y="60"/>
                    </a:lnTo>
                    <a:lnTo>
                      <a:pt x="148" y="62"/>
                    </a:lnTo>
                    <a:lnTo>
                      <a:pt x="150" y="65"/>
                    </a:lnTo>
                    <a:lnTo>
                      <a:pt x="152" y="68"/>
                    </a:lnTo>
                    <a:lnTo>
                      <a:pt x="152" y="70"/>
                    </a:lnTo>
                    <a:lnTo>
                      <a:pt x="153" y="73"/>
                    </a:lnTo>
                    <a:lnTo>
                      <a:pt x="153" y="82"/>
                    </a:lnTo>
                    <a:lnTo>
                      <a:pt x="149" y="87"/>
                    </a:lnTo>
                    <a:lnTo>
                      <a:pt x="143" y="87"/>
                    </a:lnTo>
                    <a:lnTo>
                      <a:pt x="140" y="91"/>
                    </a:lnTo>
                    <a:lnTo>
                      <a:pt x="139" y="97"/>
                    </a:lnTo>
                    <a:lnTo>
                      <a:pt x="138" y="101"/>
                    </a:lnTo>
                    <a:lnTo>
                      <a:pt x="137" y="103"/>
                    </a:lnTo>
                    <a:lnTo>
                      <a:pt x="132" y="104"/>
                    </a:lnTo>
                    <a:lnTo>
                      <a:pt x="128" y="104"/>
                    </a:lnTo>
                    <a:lnTo>
                      <a:pt x="124" y="109"/>
                    </a:lnTo>
                    <a:lnTo>
                      <a:pt x="123" y="114"/>
                    </a:lnTo>
                    <a:lnTo>
                      <a:pt x="120" y="116"/>
                    </a:lnTo>
                    <a:lnTo>
                      <a:pt x="116" y="116"/>
                    </a:lnTo>
                    <a:lnTo>
                      <a:pt x="113" y="116"/>
                    </a:lnTo>
                    <a:lnTo>
                      <a:pt x="110" y="116"/>
                    </a:lnTo>
                    <a:lnTo>
                      <a:pt x="108" y="113"/>
                    </a:lnTo>
                    <a:lnTo>
                      <a:pt x="107" y="113"/>
                    </a:lnTo>
                    <a:lnTo>
                      <a:pt x="104" y="115"/>
                    </a:lnTo>
                    <a:lnTo>
                      <a:pt x="102" y="114"/>
                    </a:lnTo>
                    <a:lnTo>
                      <a:pt x="101" y="113"/>
                    </a:lnTo>
                    <a:lnTo>
                      <a:pt x="102" y="110"/>
                    </a:lnTo>
                    <a:lnTo>
                      <a:pt x="97" y="107"/>
                    </a:lnTo>
                    <a:lnTo>
                      <a:pt x="95" y="108"/>
                    </a:lnTo>
                    <a:lnTo>
                      <a:pt x="93" y="108"/>
                    </a:lnTo>
                    <a:lnTo>
                      <a:pt x="91" y="108"/>
                    </a:lnTo>
                    <a:lnTo>
                      <a:pt x="90" y="107"/>
                    </a:lnTo>
                    <a:lnTo>
                      <a:pt x="89" y="105"/>
                    </a:lnTo>
                    <a:lnTo>
                      <a:pt x="87" y="103"/>
                    </a:lnTo>
                    <a:lnTo>
                      <a:pt x="85" y="104"/>
                    </a:lnTo>
                    <a:lnTo>
                      <a:pt x="85" y="109"/>
                    </a:lnTo>
                    <a:lnTo>
                      <a:pt x="82" y="110"/>
                    </a:lnTo>
                    <a:lnTo>
                      <a:pt x="77" y="111"/>
                    </a:lnTo>
                    <a:lnTo>
                      <a:pt x="76" y="114"/>
                    </a:lnTo>
                    <a:lnTo>
                      <a:pt x="66" y="120"/>
                    </a:lnTo>
                    <a:lnTo>
                      <a:pt x="61" y="117"/>
                    </a:lnTo>
                    <a:lnTo>
                      <a:pt x="59" y="117"/>
                    </a:lnTo>
                    <a:lnTo>
                      <a:pt x="55" y="120"/>
                    </a:lnTo>
                    <a:lnTo>
                      <a:pt x="52" y="121"/>
                    </a:lnTo>
                    <a:lnTo>
                      <a:pt x="47" y="126"/>
                    </a:lnTo>
                    <a:lnTo>
                      <a:pt x="45" y="128"/>
                    </a:lnTo>
                    <a:lnTo>
                      <a:pt x="43" y="128"/>
                    </a:lnTo>
                    <a:lnTo>
                      <a:pt x="43" y="126"/>
                    </a:lnTo>
                    <a:lnTo>
                      <a:pt x="40" y="125"/>
                    </a:lnTo>
                    <a:lnTo>
                      <a:pt x="36" y="129"/>
                    </a:lnTo>
                    <a:lnTo>
                      <a:pt x="34" y="126"/>
                    </a:lnTo>
                    <a:lnTo>
                      <a:pt x="31" y="120"/>
                    </a:lnTo>
                    <a:lnTo>
                      <a:pt x="28" y="117"/>
                    </a:lnTo>
                    <a:lnTo>
                      <a:pt x="28" y="114"/>
                    </a:lnTo>
                    <a:lnTo>
                      <a:pt x="25" y="111"/>
                    </a:lnTo>
                    <a:lnTo>
                      <a:pt x="27" y="107"/>
                    </a:lnTo>
                    <a:lnTo>
                      <a:pt x="26" y="106"/>
                    </a:lnTo>
                    <a:lnTo>
                      <a:pt x="23" y="104"/>
                    </a:lnTo>
                    <a:lnTo>
                      <a:pt x="19" y="98"/>
                    </a:lnTo>
                    <a:lnTo>
                      <a:pt x="20" y="96"/>
                    </a:lnTo>
                    <a:lnTo>
                      <a:pt x="18" y="94"/>
                    </a:lnTo>
                    <a:lnTo>
                      <a:pt x="11" y="97"/>
                    </a:lnTo>
                    <a:lnTo>
                      <a:pt x="9" y="96"/>
                    </a:lnTo>
                    <a:lnTo>
                      <a:pt x="9" y="95"/>
                    </a:lnTo>
                    <a:lnTo>
                      <a:pt x="11" y="91"/>
                    </a:lnTo>
                    <a:lnTo>
                      <a:pt x="9" y="89"/>
                    </a:lnTo>
                    <a:lnTo>
                      <a:pt x="12" y="86"/>
                    </a:lnTo>
                    <a:lnTo>
                      <a:pt x="9" y="84"/>
                    </a:lnTo>
                    <a:lnTo>
                      <a:pt x="3" y="83"/>
                    </a:lnTo>
                    <a:lnTo>
                      <a:pt x="0" y="79"/>
                    </a:lnTo>
                    <a:lnTo>
                      <a:pt x="2" y="76"/>
                    </a:lnTo>
                    <a:lnTo>
                      <a:pt x="2" y="74"/>
                    </a:lnTo>
                    <a:lnTo>
                      <a:pt x="2" y="70"/>
                    </a:lnTo>
                    <a:lnTo>
                      <a:pt x="5" y="65"/>
                    </a:lnTo>
                    <a:lnTo>
                      <a:pt x="9" y="62"/>
                    </a:lnTo>
                    <a:lnTo>
                      <a:pt x="9" y="60"/>
                    </a:lnTo>
                    <a:lnTo>
                      <a:pt x="6" y="57"/>
                    </a:lnTo>
                    <a:lnTo>
                      <a:pt x="5" y="55"/>
                    </a:lnTo>
                    <a:lnTo>
                      <a:pt x="3" y="54"/>
                    </a:lnTo>
                    <a:lnTo>
                      <a:pt x="3" y="51"/>
                    </a:lnTo>
                    <a:lnTo>
                      <a:pt x="1" y="50"/>
                    </a:lnTo>
                    <a:lnTo>
                      <a:pt x="0" y="45"/>
                    </a:lnTo>
                    <a:lnTo>
                      <a:pt x="2" y="44"/>
                    </a:lnTo>
                    <a:lnTo>
                      <a:pt x="3" y="40"/>
                    </a:lnTo>
                    <a:lnTo>
                      <a:pt x="4" y="40"/>
                    </a:lnTo>
                    <a:lnTo>
                      <a:pt x="7" y="42"/>
                    </a:lnTo>
                    <a:lnTo>
                      <a:pt x="10" y="41"/>
                    </a:lnTo>
                    <a:lnTo>
                      <a:pt x="14" y="47"/>
                    </a:lnTo>
                    <a:lnTo>
                      <a:pt x="17" y="50"/>
                    </a:lnTo>
                    <a:lnTo>
                      <a:pt x="18" y="53"/>
                    </a:lnTo>
                    <a:lnTo>
                      <a:pt x="18" y="56"/>
                    </a:lnTo>
                    <a:lnTo>
                      <a:pt x="21" y="61"/>
                    </a:lnTo>
                    <a:lnTo>
                      <a:pt x="22" y="65"/>
                    </a:lnTo>
                    <a:lnTo>
                      <a:pt x="26" y="71"/>
                    </a:lnTo>
                    <a:lnTo>
                      <a:pt x="27" y="73"/>
                    </a:lnTo>
                    <a:lnTo>
                      <a:pt x="29" y="73"/>
                    </a:lnTo>
                    <a:lnTo>
                      <a:pt x="35" y="71"/>
                    </a:lnTo>
                    <a:lnTo>
                      <a:pt x="40" y="66"/>
                    </a:lnTo>
                    <a:lnTo>
                      <a:pt x="42" y="64"/>
                    </a:lnTo>
                    <a:lnTo>
                      <a:pt x="43" y="62"/>
                    </a:lnTo>
                    <a:lnTo>
                      <a:pt x="45" y="60"/>
                    </a:lnTo>
                    <a:lnTo>
                      <a:pt x="46" y="56"/>
                    </a:lnTo>
                    <a:lnTo>
                      <a:pt x="49" y="52"/>
                    </a:lnTo>
                    <a:lnTo>
                      <a:pt x="52" y="51"/>
                    </a:lnTo>
                    <a:lnTo>
                      <a:pt x="55" y="46"/>
                    </a:lnTo>
                    <a:lnTo>
                      <a:pt x="56" y="46"/>
                    </a:lnTo>
                    <a:lnTo>
                      <a:pt x="57" y="45"/>
                    </a:lnTo>
                    <a:lnTo>
                      <a:pt x="58" y="45"/>
                    </a:lnTo>
                    <a:lnTo>
                      <a:pt x="60" y="49"/>
                    </a:lnTo>
                    <a:lnTo>
                      <a:pt x="62" y="49"/>
                    </a:lnTo>
                    <a:lnTo>
                      <a:pt x="70" y="44"/>
                    </a:lnTo>
                    <a:lnTo>
                      <a:pt x="76" y="44"/>
                    </a:lnTo>
                    <a:lnTo>
                      <a:pt x="77" y="43"/>
                    </a:lnTo>
                    <a:lnTo>
                      <a:pt x="79" y="45"/>
                    </a:lnTo>
                    <a:lnTo>
                      <a:pt x="84" y="44"/>
                    </a:lnTo>
                    <a:lnTo>
                      <a:pt x="85" y="42"/>
                    </a:lnTo>
                    <a:lnTo>
                      <a:pt x="84" y="40"/>
                    </a:lnTo>
                    <a:lnTo>
                      <a:pt x="86" y="39"/>
                    </a:lnTo>
                    <a:lnTo>
                      <a:pt x="91" y="37"/>
                    </a:lnTo>
                    <a:lnTo>
                      <a:pt x="93" y="34"/>
                    </a:lnTo>
                    <a:lnTo>
                      <a:pt x="98" y="36"/>
                    </a:lnTo>
                    <a:lnTo>
                      <a:pt x="102" y="37"/>
                    </a:lnTo>
                    <a:lnTo>
                      <a:pt x="108" y="35"/>
                    </a:lnTo>
                    <a:lnTo>
                      <a:pt x="118" y="28"/>
                    </a:lnTo>
                    <a:lnTo>
                      <a:pt x="125" y="26"/>
                    </a:lnTo>
                    <a:lnTo>
                      <a:pt x="128" y="22"/>
                    </a:lnTo>
                    <a:lnTo>
                      <a:pt x="131" y="22"/>
                    </a:lnTo>
                    <a:lnTo>
                      <a:pt x="132" y="20"/>
                    </a:lnTo>
                    <a:lnTo>
                      <a:pt x="131" y="18"/>
                    </a:lnTo>
                    <a:lnTo>
                      <a:pt x="131" y="17"/>
                    </a:lnTo>
                    <a:lnTo>
                      <a:pt x="134" y="14"/>
                    </a:lnTo>
                    <a:lnTo>
                      <a:pt x="136" y="14"/>
                    </a:lnTo>
                    <a:lnTo>
                      <a:pt x="143" y="16"/>
                    </a:lnTo>
                    <a:lnTo>
                      <a:pt x="146" y="16"/>
                    </a:lnTo>
                    <a:lnTo>
                      <a:pt x="150" y="19"/>
                    </a:lnTo>
                    <a:lnTo>
                      <a:pt x="153" y="19"/>
                    </a:lnTo>
                    <a:lnTo>
                      <a:pt x="154" y="21"/>
                    </a:lnTo>
                    <a:lnTo>
                      <a:pt x="158" y="21"/>
                    </a:lnTo>
                    <a:lnTo>
                      <a:pt x="168" y="16"/>
                    </a:lnTo>
                    <a:lnTo>
                      <a:pt x="171" y="14"/>
                    </a:lnTo>
                    <a:lnTo>
                      <a:pt x="172" y="14"/>
                    </a:lnTo>
                    <a:lnTo>
                      <a:pt x="175" y="8"/>
                    </a:lnTo>
                    <a:lnTo>
                      <a:pt x="177" y="2"/>
                    </a:lnTo>
                    <a:lnTo>
                      <a:pt x="179" y="0"/>
                    </a:lnTo>
                    <a:lnTo>
                      <a:pt x="180" y="0"/>
                    </a:lnTo>
                    <a:lnTo>
                      <a:pt x="179" y="10"/>
                    </a:lnTo>
                    <a:lnTo>
                      <a:pt x="180" y="15"/>
                    </a:lnTo>
                    <a:lnTo>
                      <a:pt x="186" y="19"/>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20" name="Freeform 46">
                <a:extLst>
                  <a:ext uri="{FF2B5EF4-FFF2-40B4-BE49-F238E27FC236}">
                    <a16:creationId xmlns:a16="http://schemas.microsoft.com/office/drawing/2014/main" id="{57D0F80D-C31E-E0B7-B7D5-454A3E36B9F2}"/>
                  </a:ext>
                </a:extLst>
              </p:cNvPr>
              <p:cNvSpPr>
                <a:spLocks noChangeAspect="1"/>
              </p:cNvSpPr>
              <p:nvPr/>
            </p:nvSpPr>
            <p:spPr bwMode="gray">
              <a:xfrm>
                <a:off x="3193877" y="4126700"/>
                <a:ext cx="883279" cy="1215161"/>
              </a:xfrm>
              <a:custGeom>
                <a:avLst/>
                <a:gdLst>
                  <a:gd name="T0" fmla="*/ 34 w 86"/>
                  <a:gd name="T1" fmla="*/ 84 h 130"/>
                  <a:gd name="T2" fmla="*/ 24 w 86"/>
                  <a:gd name="T3" fmla="*/ 78 h 130"/>
                  <a:gd name="T4" fmla="*/ 23 w 86"/>
                  <a:gd name="T5" fmla="*/ 72 h 130"/>
                  <a:gd name="T6" fmla="*/ 9 w 86"/>
                  <a:gd name="T7" fmla="*/ 61 h 130"/>
                  <a:gd name="T8" fmla="*/ 5 w 86"/>
                  <a:gd name="T9" fmla="*/ 51 h 130"/>
                  <a:gd name="T10" fmla="*/ 12 w 86"/>
                  <a:gd name="T11" fmla="*/ 37 h 130"/>
                  <a:gd name="T12" fmla="*/ 7 w 86"/>
                  <a:gd name="T13" fmla="*/ 25 h 130"/>
                  <a:gd name="T14" fmla="*/ 1 w 86"/>
                  <a:gd name="T15" fmla="*/ 23 h 130"/>
                  <a:gd name="T16" fmla="*/ 11 w 86"/>
                  <a:gd name="T17" fmla="*/ 16 h 130"/>
                  <a:gd name="T18" fmla="*/ 19 w 86"/>
                  <a:gd name="T19" fmla="*/ 7 h 130"/>
                  <a:gd name="T20" fmla="*/ 26 w 86"/>
                  <a:gd name="T21" fmla="*/ 9 h 130"/>
                  <a:gd name="T22" fmla="*/ 33 w 86"/>
                  <a:gd name="T23" fmla="*/ 8 h 130"/>
                  <a:gd name="T24" fmla="*/ 42 w 86"/>
                  <a:gd name="T25" fmla="*/ 9 h 130"/>
                  <a:gd name="T26" fmla="*/ 57 w 86"/>
                  <a:gd name="T27" fmla="*/ 6 h 130"/>
                  <a:gd name="T28" fmla="*/ 60 w 86"/>
                  <a:gd name="T29" fmla="*/ 1 h 130"/>
                  <a:gd name="T30" fmla="*/ 63 w 86"/>
                  <a:gd name="T31" fmla="*/ 2 h 130"/>
                  <a:gd name="T32" fmla="*/ 70 w 86"/>
                  <a:gd name="T33" fmla="*/ 4 h 130"/>
                  <a:gd name="T34" fmla="*/ 72 w 86"/>
                  <a:gd name="T35" fmla="*/ 22 h 130"/>
                  <a:gd name="T36" fmla="*/ 78 w 86"/>
                  <a:gd name="T37" fmla="*/ 27 h 130"/>
                  <a:gd name="T38" fmla="*/ 78 w 86"/>
                  <a:gd name="T39" fmla="*/ 35 h 130"/>
                  <a:gd name="T40" fmla="*/ 75 w 86"/>
                  <a:gd name="T41" fmla="*/ 46 h 130"/>
                  <a:gd name="T42" fmla="*/ 78 w 86"/>
                  <a:gd name="T43" fmla="*/ 58 h 130"/>
                  <a:gd name="T44" fmla="*/ 86 w 86"/>
                  <a:gd name="T45" fmla="*/ 73 h 130"/>
                  <a:gd name="T46" fmla="*/ 80 w 86"/>
                  <a:gd name="T47" fmla="*/ 81 h 130"/>
                  <a:gd name="T48" fmla="*/ 78 w 86"/>
                  <a:gd name="T49" fmla="*/ 89 h 130"/>
                  <a:gd name="T50" fmla="*/ 72 w 86"/>
                  <a:gd name="T51" fmla="*/ 96 h 130"/>
                  <a:gd name="T52" fmla="*/ 71 w 86"/>
                  <a:gd name="T53" fmla="*/ 108 h 130"/>
                  <a:gd name="T54" fmla="*/ 79 w 86"/>
                  <a:gd name="T55" fmla="*/ 116 h 130"/>
                  <a:gd name="T56" fmla="*/ 76 w 86"/>
                  <a:gd name="T57" fmla="*/ 124 h 130"/>
                  <a:gd name="T58" fmla="*/ 67 w 86"/>
                  <a:gd name="T59" fmla="*/ 128 h 130"/>
                  <a:gd name="T60" fmla="*/ 59 w 86"/>
                  <a:gd name="T61" fmla="*/ 130 h 130"/>
                  <a:gd name="T62" fmla="*/ 61 w 86"/>
                  <a:gd name="T63" fmla="*/ 123 h 130"/>
                  <a:gd name="T64" fmla="*/ 58 w 86"/>
                  <a:gd name="T65" fmla="*/ 112 h 130"/>
                  <a:gd name="T66" fmla="*/ 57 w 86"/>
                  <a:gd name="T67" fmla="*/ 104 h 130"/>
                  <a:gd name="T68" fmla="*/ 54 w 86"/>
                  <a:gd name="T69" fmla="*/ 107 h 130"/>
                  <a:gd name="T70" fmla="*/ 45 w 86"/>
                  <a:gd name="T71" fmla="*/ 100 h 130"/>
                  <a:gd name="T72" fmla="*/ 48 w 86"/>
                  <a:gd name="T73" fmla="*/ 93 h 130"/>
                  <a:gd name="T74" fmla="*/ 49 w 86"/>
                  <a:gd name="T75" fmla="*/ 88 h 130"/>
                  <a:gd name="T76" fmla="*/ 41 w 86"/>
                  <a:gd name="T77" fmla="*/ 84 h 130"/>
                  <a:gd name="T78" fmla="*/ 51 w 86"/>
                  <a:gd name="T79" fmla="*/ 77 h 130"/>
                  <a:gd name="T80" fmla="*/ 48 w 86"/>
                  <a:gd name="T81" fmla="*/ 74 h 130"/>
                  <a:gd name="T82" fmla="*/ 46 w 86"/>
                  <a:gd name="T83" fmla="*/ 75 h 130"/>
                  <a:gd name="T84" fmla="*/ 39 w 86"/>
                  <a:gd name="T85"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130">
                    <a:moveTo>
                      <a:pt x="39" y="77"/>
                    </a:moveTo>
                    <a:lnTo>
                      <a:pt x="37" y="80"/>
                    </a:lnTo>
                    <a:lnTo>
                      <a:pt x="34" y="84"/>
                    </a:lnTo>
                    <a:lnTo>
                      <a:pt x="31" y="81"/>
                    </a:lnTo>
                    <a:lnTo>
                      <a:pt x="27" y="81"/>
                    </a:lnTo>
                    <a:lnTo>
                      <a:pt x="24" y="78"/>
                    </a:lnTo>
                    <a:lnTo>
                      <a:pt x="22" y="75"/>
                    </a:lnTo>
                    <a:lnTo>
                      <a:pt x="24" y="74"/>
                    </a:lnTo>
                    <a:lnTo>
                      <a:pt x="23" y="72"/>
                    </a:lnTo>
                    <a:lnTo>
                      <a:pt x="15" y="64"/>
                    </a:lnTo>
                    <a:lnTo>
                      <a:pt x="10" y="63"/>
                    </a:lnTo>
                    <a:lnTo>
                      <a:pt x="9" y="61"/>
                    </a:lnTo>
                    <a:lnTo>
                      <a:pt x="7" y="60"/>
                    </a:lnTo>
                    <a:lnTo>
                      <a:pt x="8" y="56"/>
                    </a:lnTo>
                    <a:lnTo>
                      <a:pt x="5" y="51"/>
                    </a:lnTo>
                    <a:lnTo>
                      <a:pt x="8" y="48"/>
                    </a:lnTo>
                    <a:lnTo>
                      <a:pt x="10" y="46"/>
                    </a:lnTo>
                    <a:lnTo>
                      <a:pt x="12" y="37"/>
                    </a:lnTo>
                    <a:lnTo>
                      <a:pt x="10" y="31"/>
                    </a:lnTo>
                    <a:lnTo>
                      <a:pt x="9" y="26"/>
                    </a:lnTo>
                    <a:lnTo>
                      <a:pt x="7" y="25"/>
                    </a:lnTo>
                    <a:lnTo>
                      <a:pt x="2" y="28"/>
                    </a:lnTo>
                    <a:lnTo>
                      <a:pt x="0" y="27"/>
                    </a:lnTo>
                    <a:lnTo>
                      <a:pt x="1" y="23"/>
                    </a:lnTo>
                    <a:lnTo>
                      <a:pt x="4" y="22"/>
                    </a:lnTo>
                    <a:lnTo>
                      <a:pt x="9" y="16"/>
                    </a:lnTo>
                    <a:lnTo>
                      <a:pt x="11" y="16"/>
                    </a:lnTo>
                    <a:lnTo>
                      <a:pt x="13" y="15"/>
                    </a:lnTo>
                    <a:lnTo>
                      <a:pt x="14" y="10"/>
                    </a:lnTo>
                    <a:lnTo>
                      <a:pt x="19" y="7"/>
                    </a:lnTo>
                    <a:lnTo>
                      <a:pt x="22" y="9"/>
                    </a:lnTo>
                    <a:lnTo>
                      <a:pt x="24" y="9"/>
                    </a:lnTo>
                    <a:lnTo>
                      <a:pt x="26" y="9"/>
                    </a:lnTo>
                    <a:lnTo>
                      <a:pt x="27" y="11"/>
                    </a:lnTo>
                    <a:lnTo>
                      <a:pt x="28" y="11"/>
                    </a:lnTo>
                    <a:lnTo>
                      <a:pt x="33" y="8"/>
                    </a:lnTo>
                    <a:lnTo>
                      <a:pt x="36" y="9"/>
                    </a:lnTo>
                    <a:lnTo>
                      <a:pt x="38" y="8"/>
                    </a:lnTo>
                    <a:lnTo>
                      <a:pt x="42" y="9"/>
                    </a:lnTo>
                    <a:lnTo>
                      <a:pt x="45" y="9"/>
                    </a:lnTo>
                    <a:lnTo>
                      <a:pt x="48" y="10"/>
                    </a:lnTo>
                    <a:lnTo>
                      <a:pt x="57" y="6"/>
                    </a:lnTo>
                    <a:lnTo>
                      <a:pt x="58" y="5"/>
                    </a:lnTo>
                    <a:lnTo>
                      <a:pt x="57" y="2"/>
                    </a:lnTo>
                    <a:lnTo>
                      <a:pt x="60" y="1"/>
                    </a:lnTo>
                    <a:lnTo>
                      <a:pt x="62" y="0"/>
                    </a:lnTo>
                    <a:lnTo>
                      <a:pt x="62" y="0"/>
                    </a:lnTo>
                    <a:lnTo>
                      <a:pt x="63" y="2"/>
                    </a:lnTo>
                    <a:lnTo>
                      <a:pt x="65" y="3"/>
                    </a:lnTo>
                    <a:lnTo>
                      <a:pt x="67" y="3"/>
                    </a:lnTo>
                    <a:lnTo>
                      <a:pt x="70" y="4"/>
                    </a:lnTo>
                    <a:lnTo>
                      <a:pt x="71" y="6"/>
                    </a:lnTo>
                    <a:lnTo>
                      <a:pt x="71" y="18"/>
                    </a:lnTo>
                    <a:lnTo>
                      <a:pt x="72" y="22"/>
                    </a:lnTo>
                    <a:lnTo>
                      <a:pt x="75" y="24"/>
                    </a:lnTo>
                    <a:lnTo>
                      <a:pt x="77" y="24"/>
                    </a:lnTo>
                    <a:lnTo>
                      <a:pt x="78" y="27"/>
                    </a:lnTo>
                    <a:lnTo>
                      <a:pt x="77" y="28"/>
                    </a:lnTo>
                    <a:lnTo>
                      <a:pt x="80" y="32"/>
                    </a:lnTo>
                    <a:lnTo>
                      <a:pt x="78" y="35"/>
                    </a:lnTo>
                    <a:lnTo>
                      <a:pt x="78" y="44"/>
                    </a:lnTo>
                    <a:lnTo>
                      <a:pt x="76" y="45"/>
                    </a:lnTo>
                    <a:lnTo>
                      <a:pt x="75" y="46"/>
                    </a:lnTo>
                    <a:lnTo>
                      <a:pt x="76" y="50"/>
                    </a:lnTo>
                    <a:lnTo>
                      <a:pt x="75" y="53"/>
                    </a:lnTo>
                    <a:lnTo>
                      <a:pt x="78" y="58"/>
                    </a:lnTo>
                    <a:lnTo>
                      <a:pt x="79" y="64"/>
                    </a:lnTo>
                    <a:lnTo>
                      <a:pt x="85" y="72"/>
                    </a:lnTo>
                    <a:lnTo>
                      <a:pt x="86" y="73"/>
                    </a:lnTo>
                    <a:lnTo>
                      <a:pt x="85" y="76"/>
                    </a:lnTo>
                    <a:lnTo>
                      <a:pt x="85" y="78"/>
                    </a:lnTo>
                    <a:lnTo>
                      <a:pt x="80" y="81"/>
                    </a:lnTo>
                    <a:lnTo>
                      <a:pt x="79" y="84"/>
                    </a:lnTo>
                    <a:lnTo>
                      <a:pt x="79" y="88"/>
                    </a:lnTo>
                    <a:lnTo>
                      <a:pt x="78" y="89"/>
                    </a:lnTo>
                    <a:lnTo>
                      <a:pt x="74" y="91"/>
                    </a:lnTo>
                    <a:lnTo>
                      <a:pt x="73" y="92"/>
                    </a:lnTo>
                    <a:lnTo>
                      <a:pt x="72" y="96"/>
                    </a:lnTo>
                    <a:lnTo>
                      <a:pt x="72" y="97"/>
                    </a:lnTo>
                    <a:lnTo>
                      <a:pt x="73" y="101"/>
                    </a:lnTo>
                    <a:lnTo>
                      <a:pt x="71" y="108"/>
                    </a:lnTo>
                    <a:lnTo>
                      <a:pt x="75" y="111"/>
                    </a:lnTo>
                    <a:lnTo>
                      <a:pt x="76" y="113"/>
                    </a:lnTo>
                    <a:lnTo>
                      <a:pt x="79" y="116"/>
                    </a:lnTo>
                    <a:lnTo>
                      <a:pt x="79" y="120"/>
                    </a:lnTo>
                    <a:lnTo>
                      <a:pt x="76" y="122"/>
                    </a:lnTo>
                    <a:lnTo>
                      <a:pt x="76" y="124"/>
                    </a:lnTo>
                    <a:lnTo>
                      <a:pt x="74" y="126"/>
                    </a:lnTo>
                    <a:lnTo>
                      <a:pt x="71" y="128"/>
                    </a:lnTo>
                    <a:lnTo>
                      <a:pt x="67" y="128"/>
                    </a:lnTo>
                    <a:lnTo>
                      <a:pt x="66" y="129"/>
                    </a:lnTo>
                    <a:lnTo>
                      <a:pt x="63" y="128"/>
                    </a:lnTo>
                    <a:lnTo>
                      <a:pt x="59" y="130"/>
                    </a:lnTo>
                    <a:lnTo>
                      <a:pt x="57" y="128"/>
                    </a:lnTo>
                    <a:lnTo>
                      <a:pt x="58" y="127"/>
                    </a:lnTo>
                    <a:lnTo>
                      <a:pt x="61" y="123"/>
                    </a:lnTo>
                    <a:lnTo>
                      <a:pt x="59" y="122"/>
                    </a:lnTo>
                    <a:lnTo>
                      <a:pt x="59" y="115"/>
                    </a:lnTo>
                    <a:lnTo>
                      <a:pt x="58" y="112"/>
                    </a:lnTo>
                    <a:lnTo>
                      <a:pt x="57" y="109"/>
                    </a:lnTo>
                    <a:lnTo>
                      <a:pt x="57" y="108"/>
                    </a:lnTo>
                    <a:lnTo>
                      <a:pt x="57" y="104"/>
                    </a:lnTo>
                    <a:lnTo>
                      <a:pt x="56" y="103"/>
                    </a:lnTo>
                    <a:lnTo>
                      <a:pt x="55" y="104"/>
                    </a:lnTo>
                    <a:lnTo>
                      <a:pt x="54" y="107"/>
                    </a:lnTo>
                    <a:lnTo>
                      <a:pt x="49" y="103"/>
                    </a:lnTo>
                    <a:lnTo>
                      <a:pt x="46" y="102"/>
                    </a:lnTo>
                    <a:lnTo>
                      <a:pt x="45" y="100"/>
                    </a:lnTo>
                    <a:lnTo>
                      <a:pt x="48" y="95"/>
                    </a:lnTo>
                    <a:lnTo>
                      <a:pt x="48" y="93"/>
                    </a:lnTo>
                    <a:lnTo>
                      <a:pt x="48" y="93"/>
                    </a:lnTo>
                    <a:lnTo>
                      <a:pt x="50" y="92"/>
                    </a:lnTo>
                    <a:lnTo>
                      <a:pt x="51" y="90"/>
                    </a:lnTo>
                    <a:lnTo>
                      <a:pt x="49" y="88"/>
                    </a:lnTo>
                    <a:lnTo>
                      <a:pt x="46" y="85"/>
                    </a:lnTo>
                    <a:lnTo>
                      <a:pt x="43" y="85"/>
                    </a:lnTo>
                    <a:lnTo>
                      <a:pt x="41" y="84"/>
                    </a:lnTo>
                    <a:lnTo>
                      <a:pt x="46" y="79"/>
                    </a:lnTo>
                    <a:lnTo>
                      <a:pt x="48" y="79"/>
                    </a:lnTo>
                    <a:lnTo>
                      <a:pt x="51" y="77"/>
                    </a:lnTo>
                    <a:lnTo>
                      <a:pt x="52" y="76"/>
                    </a:lnTo>
                    <a:lnTo>
                      <a:pt x="50" y="73"/>
                    </a:lnTo>
                    <a:lnTo>
                      <a:pt x="48" y="74"/>
                    </a:lnTo>
                    <a:lnTo>
                      <a:pt x="47" y="73"/>
                    </a:lnTo>
                    <a:lnTo>
                      <a:pt x="47" y="74"/>
                    </a:lnTo>
                    <a:lnTo>
                      <a:pt x="46" y="75"/>
                    </a:lnTo>
                    <a:lnTo>
                      <a:pt x="45" y="77"/>
                    </a:lnTo>
                    <a:lnTo>
                      <a:pt x="41" y="76"/>
                    </a:lnTo>
                    <a:lnTo>
                      <a:pt x="39" y="77"/>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21" name="Freeform 47">
                <a:extLst>
                  <a:ext uri="{FF2B5EF4-FFF2-40B4-BE49-F238E27FC236}">
                    <a16:creationId xmlns:a16="http://schemas.microsoft.com/office/drawing/2014/main" id="{9B5CDCEE-9A20-B0CD-8353-E2231BCA1C6E}"/>
                  </a:ext>
                </a:extLst>
              </p:cNvPr>
              <p:cNvSpPr>
                <a:spLocks noChangeAspect="1"/>
              </p:cNvSpPr>
              <p:nvPr/>
            </p:nvSpPr>
            <p:spPr bwMode="gray">
              <a:xfrm>
                <a:off x="3512435" y="3462325"/>
                <a:ext cx="2060502" cy="1347244"/>
              </a:xfrm>
              <a:custGeom>
                <a:avLst/>
                <a:gdLst>
                  <a:gd name="T0" fmla="*/ 75 w 201"/>
                  <a:gd name="T1" fmla="*/ 28 h 144"/>
                  <a:gd name="T2" fmla="*/ 87 w 201"/>
                  <a:gd name="T3" fmla="*/ 22 h 144"/>
                  <a:gd name="T4" fmla="*/ 94 w 201"/>
                  <a:gd name="T5" fmla="*/ 13 h 144"/>
                  <a:gd name="T6" fmla="*/ 97 w 201"/>
                  <a:gd name="T7" fmla="*/ 1 h 144"/>
                  <a:gd name="T8" fmla="*/ 112 w 201"/>
                  <a:gd name="T9" fmla="*/ 1 h 144"/>
                  <a:gd name="T10" fmla="*/ 134 w 201"/>
                  <a:gd name="T11" fmla="*/ 6 h 144"/>
                  <a:gd name="T12" fmla="*/ 135 w 201"/>
                  <a:gd name="T13" fmla="*/ 15 h 144"/>
                  <a:gd name="T14" fmla="*/ 136 w 201"/>
                  <a:gd name="T15" fmla="*/ 23 h 144"/>
                  <a:gd name="T16" fmla="*/ 151 w 201"/>
                  <a:gd name="T17" fmla="*/ 25 h 144"/>
                  <a:gd name="T18" fmla="*/ 156 w 201"/>
                  <a:gd name="T19" fmla="*/ 33 h 144"/>
                  <a:gd name="T20" fmla="*/ 169 w 201"/>
                  <a:gd name="T21" fmla="*/ 29 h 144"/>
                  <a:gd name="T22" fmla="*/ 181 w 201"/>
                  <a:gd name="T23" fmla="*/ 18 h 144"/>
                  <a:gd name="T24" fmla="*/ 184 w 201"/>
                  <a:gd name="T25" fmla="*/ 10 h 144"/>
                  <a:gd name="T26" fmla="*/ 190 w 201"/>
                  <a:gd name="T27" fmla="*/ 16 h 144"/>
                  <a:gd name="T28" fmla="*/ 197 w 201"/>
                  <a:gd name="T29" fmla="*/ 25 h 144"/>
                  <a:gd name="T30" fmla="*/ 195 w 201"/>
                  <a:gd name="T31" fmla="*/ 49 h 144"/>
                  <a:gd name="T32" fmla="*/ 191 w 201"/>
                  <a:gd name="T33" fmla="*/ 64 h 144"/>
                  <a:gd name="T34" fmla="*/ 201 w 201"/>
                  <a:gd name="T35" fmla="*/ 69 h 144"/>
                  <a:gd name="T36" fmla="*/ 196 w 201"/>
                  <a:gd name="T37" fmla="*/ 80 h 144"/>
                  <a:gd name="T38" fmla="*/ 185 w 201"/>
                  <a:gd name="T39" fmla="*/ 82 h 144"/>
                  <a:gd name="T40" fmla="*/ 176 w 201"/>
                  <a:gd name="T41" fmla="*/ 77 h 144"/>
                  <a:gd name="T42" fmla="*/ 173 w 201"/>
                  <a:gd name="T43" fmla="*/ 69 h 144"/>
                  <a:gd name="T44" fmla="*/ 159 w 201"/>
                  <a:gd name="T45" fmla="*/ 74 h 144"/>
                  <a:gd name="T46" fmla="*/ 153 w 201"/>
                  <a:gd name="T47" fmla="*/ 84 h 144"/>
                  <a:gd name="T48" fmla="*/ 158 w 201"/>
                  <a:gd name="T49" fmla="*/ 100 h 144"/>
                  <a:gd name="T50" fmla="*/ 164 w 201"/>
                  <a:gd name="T51" fmla="*/ 101 h 144"/>
                  <a:gd name="T52" fmla="*/ 162 w 201"/>
                  <a:gd name="T53" fmla="*/ 109 h 144"/>
                  <a:gd name="T54" fmla="*/ 165 w 201"/>
                  <a:gd name="T55" fmla="*/ 122 h 144"/>
                  <a:gd name="T56" fmla="*/ 160 w 201"/>
                  <a:gd name="T57" fmla="*/ 133 h 144"/>
                  <a:gd name="T58" fmla="*/ 153 w 201"/>
                  <a:gd name="T59" fmla="*/ 127 h 144"/>
                  <a:gd name="T60" fmla="*/ 147 w 201"/>
                  <a:gd name="T61" fmla="*/ 120 h 144"/>
                  <a:gd name="T62" fmla="*/ 141 w 201"/>
                  <a:gd name="T63" fmla="*/ 112 h 144"/>
                  <a:gd name="T64" fmla="*/ 128 w 201"/>
                  <a:gd name="T65" fmla="*/ 116 h 144"/>
                  <a:gd name="T66" fmla="*/ 117 w 201"/>
                  <a:gd name="T67" fmla="*/ 116 h 144"/>
                  <a:gd name="T68" fmla="*/ 113 w 201"/>
                  <a:gd name="T69" fmla="*/ 125 h 144"/>
                  <a:gd name="T70" fmla="*/ 97 w 201"/>
                  <a:gd name="T71" fmla="*/ 123 h 144"/>
                  <a:gd name="T72" fmla="*/ 89 w 201"/>
                  <a:gd name="T73" fmla="*/ 112 h 144"/>
                  <a:gd name="T74" fmla="*/ 86 w 201"/>
                  <a:gd name="T75" fmla="*/ 92 h 144"/>
                  <a:gd name="T76" fmla="*/ 80 w 201"/>
                  <a:gd name="T77" fmla="*/ 96 h 144"/>
                  <a:gd name="T78" fmla="*/ 70 w 201"/>
                  <a:gd name="T79" fmla="*/ 92 h 144"/>
                  <a:gd name="T80" fmla="*/ 66 w 201"/>
                  <a:gd name="T81" fmla="*/ 102 h 144"/>
                  <a:gd name="T82" fmla="*/ 69 w 201"/>
                  <a:gd name="T83" fmla="*/ 122 h 144"/>
                  <a:gd name="T84" fmla="*/ 64 w 201"/>
                  <a:gd name="T85" fmla="*/ 135 h 144"/>
                  <a:gd name="T86" fmla="*/ 58 w 201"/>
                  <a:gd name="T87" fmla="*/ 144 h 144"/>
                  <a:gd name="T88" fmla="*/ 47 w 201"/>
                  <a:gd name="T89" fmla="*/ 129 h 144"/>
                  <a:gd name="T90" fmla="*/ 45 w 201"/>
                  <a:gd name="T91" fmla="*/ 116 h 144"/>
                  <a:gd name="T92" fmla="*/ 46 w 201"/>
                  <a:gd name="T93" fmla="*/ 99 h 144"/>
                  <a:gd name="T94" fmla="*/ 41 w 201"/>
                  <a:gd name="T95" fmla="*/ 93 h 144"/>
                  <a:gd name="T96" fmla="*/ 36 w 201"/>
                  <a:gd name="T97" fmla="*/ 74 h 144"/>
                  <a:gd name="T98" fmla="*/ 31 w 201"/>
                  <a:gd name="T99" fmla="*/ 71 h 144"/>
                  <a:gd name="T100" fmla="*/ 26 w 201"/>
                  <a:gd name="T101" fmla="*/ 77 h 144"/>
                  <a:gd name="T102" fmla="*/ 7 w 201"/>
                  <a:gd name="T103" fmla="*/ 79 h 144"/>
                  <a:gd name="T104" fmla="*/ 0 w 201"/>
                  <a:gd name="T105" fmla="*/ 72 h 144"/>
                  <a:gd name="T106" fmla="*/ 9 w 201"/>
                  <a:gd name="T107" fmla="*/ 55 h 144"/>
                  <a:gd name="T108" fmla="*/ 16 w 201"/>
                  <a:gd name="T109" fmla="*/ 50 h 144"/>
                  <a:gd name="T110" fmla="*/ 24 w 201"/>
                  <a:gd name="T111" fmla="*/ 40 h 144"/>
                  <a:gd name="T112" fmla="*/ 33 w 201"/>
                  <a:gd name="T113" fmla="*/ 43 h 144"/>
                  <a:gd name="T114" fmla="*/ 44 w 201"/>
                  <a:gd name="T115" fmla="*/ 31 h 144"/>
                  <a:gd name="T116" fmla="*/ 52 w 201"/>
                  <a:gd name="T117" fmla="*/ 31 h 144"/>
                  <a:gd name="T118" fmla="*/ 63 w 201"/>
                  <a:gd name="T119"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1" h="144">
                    <a:moveTo>
                      <a:pt x="63" y="24"/>
                    </a:moveTo>
                    <a:lnTo>
                      <a:pt x="65" y="26"/>
                    </a:lnTo>
                    <a:lnTo>
                      <a:pt x="70" y="26"/>
                    </a:lnTo>
                    <a:lnTo>
                      <a:pt x="75" y="28"/>
                    </a:lnTo>
                    <a:lnTo>
                      <a:pt x="85" y="29"/>
                    </a:lnTo>
                    <a:lnTo>
                      <a:pt x="85" y="29"/>
                    </a:lnTo>
                    <a:lnTo>
                      <a:pt x="89" y="25"/>
                    </a:lnTo>
                    <a:lnTo>
                      <a:pt x="87" y="22"/>
                    </a:lnTo>
                    <a:lnTo>
                      <a:pt x="89" y="19"/>
                    </a:lnTo>
                    <a:lnTo>
                      <a:pt x="91" y="17"/>
                    </a:lnTo>
                    <a:lnTo>
                      <a:pt x="91" y="15"/>
                    </a:lnTo>
                    <a:lnTo>
                      <a:pt x="94" y="13"/>
                    </a:lnTo>
                    <a:lnTo>
                      <a:pt x="88" y="2"/>
                    </a:lnTo>
                    <a:lnTo>
                      <a:pt x="89" y="0"/>
                    </a:lnTo>
                    <a:lnTo>
                      <a:pt x="95" y="1"/>
                    </a:lnTo>
                    <a:lnTo>
                      <a:pt x="97" y="1"/>
                    </a:lnTo>
                    <a:lnTo>
                      <a:pt x="101" y="2"/>
                    </a:lnTo>
                    <a:lnTo>
                      <a:pt x="103" y="1"/>
                    </a:lnTo>
                    <a:lnTo>
                      <a:pt x="108" y="2"/>
                    </a:lnTo>
                    <a:lnTo>
                      <a:pt x="112" y="1"/>
                    </a:lnTo>
                    <a:lnTo>
                      <a:pt x="120" y="3"/>
                    </a:lnTo>
                    <a:lnTo>
                      <a:pt x="125" y="4"/>
                    </a:lnTo>
                    <a:lnTo>
                      <a:pt x="128" y="5"/>
                    </a:lnTo>
                    <a:lnTo>
                      <a:pt x="134" y="6"/>
                    </a:lnTo>
                    <a:lnTo>
                      <a:pt x="134" y="8"/>
                    </a:lnTo>
                    <a:lnTo>
                      <a:pt x="134" y="9"/>
                    </a:lnTo>
                    <a:lnTo>
                      <a:pt x="136" y="12"/>
                    </a:lnTo>
                    <a:lnTo>
                      <a:pt x="135" y="15"/>
                    </a:lnTo>
                    <a:lnTo>
                      <a:pt x="133" y="17"/>
                    </a:lnTo>
                    <a:lnTo>
                      <a:pt x="135" y="20"/>
                    </a:lnTo>
                    <a:lnTo>
                      <a:pt x="135" y="22"/>
                    </a:lnTo>
                    <a:lnTo>
                      <a:pt x="136" y="23"/>
                    </a:lnTo>
                    <a:lnTo>
                      <a:pt x="139" y="23"/>
                    </a:lnTo>
                    <a:lnTo>
                      <a:pt x="145" y="26"/>
                    </a:lnTo>
                    <a:lnTo>
                      <a:pt x="149" y="24"/>
                    </a:lnTo>
                    <a:lnTo>
                      <a:pt x="151" y="25"/>
                    </a:lnTo>
                    <a:lnTo>
                      <a:pt x="152" y="29"/>
                    </a:lnTo>
                    <a:lnTo>
                      <a:pt x="153" y="29"/>
                    </a:lnTo>
                    <a:lnTo>
                      <a:pt x="155" y="30"/>
                    </a:lnTo>
                    <a:lnTo>
                      <a:pt x="156" y="33"/>
                    </a:lnTo>
                    <a:lnTo>
                      <a:pt x="158" y="34"/>
                    </a:lnTo>
                    <a:lnTo>
                      <a:pt x="164" y="32"/>
                    </a:lnTo>
                    <a:lnTo>
                      <a:pt x="167" y="29"/>
                    </a:lnTo>
                    <a:lnTo>
                      <a:pt x="169" y="29"/>
                    </a:lnTo>
                    <a:lnTo>
                      <a:pt x="171" y="24"/>
                    </a:lnTo>
                    <a:lnTo>
                      <a:pt x="171" y="21"/>
                    </a:lnTo>
                    <a:lnTo>
                      <a:pt x="179" y="20"/>
                    </a:lnTo>
                    <a:lnTo>
                      <a:pt x="181" y="18"/>
                    </a:lnTo>
                    <a:lnTo>
                      <a:pt x="180" y="16"/>
                    </a:lnTo>
                    <a:lnTo>
                      <a:pt x="182" y="14"/>
                    </a:lnTo>
                    <a:lnTo>
                      <a:pt x="182" y="11"/>
                    </a:lnTo>
                    <a:lnTo>
                      <a:pt x="184" y="10"/>
                    </a:lnTo>
                    <a:lnTo>
                      <a:pt x="188" y="10"/>
                    </a:lnTo>
                    <a:lnTo>
                      <a:pt x="190" y="11"/>
                    </a:lnTo>
                    <a:lnTo>
                      <a:pt x="190" y="12"/>
                    </a:lnTo>
                    <a:lnTo>
                      <a:pt x="190" y="16"/>
                    </a:lnTo>
                    <a:lnTo>
                      <a:pt x="197" y="18"/>
                    </a:lnTo>
                    <a:lnTo>
                      <a:pt x="199" y="19"/>
                    </a:lnTo>
                    <a:lnTo>
                      <a:pt x="199" y="20"/>
                    </a:lnTo>
                    <a:lnTo>
                      <a:pt x="197" y="25"/>
                    </a:lnTo>
                    <a:lnTo>
                      <a:pt x="198" y="34"/>
                    </a:lnTo>
                    <a:lnTo>
                      <a:pt x="193" y="42"/>
                    </a:lnTo>
                    <a:lnTo>
                      <a:pt x="195" y="45"/>
                    </a:lnTo>
                    <a:lnTo>
                      <a:pt x="195" y="49"/>
                    </a:lnTo>
                    <a:lnTo>
                      <a:pt x="191" y="52"/>
                    </a:lnTo>
                    <a:lnTo>
                      <a:pt x="193" y="56"/>
                    </a:lnTo>
                    <a:lnTo>
                      <a:pt x="190" y="62"/>
                    </a:lnTo>
                    <a:lnTo>
                      <a:pt x="191" y="64"/>
                    </a:lnTo>
                    <a:lnTo>
                      <a:pt x="192" y="65"/>
                    </a:lnTo>
                    <a:lnTo>
                      <a:pt x="197" y="65"/>
                    </a:lnTo>
                    <a:lnTo>
                      <a:pt x="198" y="67"/>
                    </a:lnTo>
                    <a:lnTo>
                      <a:pt x="201" y="69"/>
                    </a:lnTo>
                    <a:lnTo>
                      <a:pt x="201" y="72"/>
                    </a:lnTo>
                    <a:lnTo>
                      <a:pt x="200" y="79"/>
                    </a:lnTo>
                    <a:lnTo>
                      <a:pt x="198" y="81"/>
                    </a:lnTo>
                    <a:lnTo>
                      <a:pt x="196" y="80"/>
                    </a:lnTo>
                    <a:lnTo>
                      <a:pt x="193" y="79"/>
                    </a:lnTo>
                    <a:lnTo>
                      <a:pt x="189" y="81"/>
                    </a:lnTo>
                    <a:lnTo>
                      <a:pt x="187" y="80"/>
                    </a:lnTo>
                    <a:lnTo>
                      <a:pt x="185" y="82"/>
                    </a:lnTo>
                    <a:lnTo>
                      <a:pt x="181" y="82"/>
                    </a:lnTo>
                    <a:lnTo>
                      <a:pt x="180" y="82"/>
                    </a:lnTo>
                    <a:lnTo>
                      <a:pt x="179" y="79"/>
                    </a:lnTo>
                    <a:lnTo>
                      <a:pt x="176" y="77"/>
                    </a:lnTo>
                    <a:lnTo>
                      <a:pt x="174" y="76"/>
                    </a:lnTo>
                    <a:lnTo>
                      <a:pt x="173" y="74"/>
                    </a:lnTo>
                    <a:lnTo>
                      <a:pt x="174" y="70"/>
                    </a:lnTo>
                    <a:lnTo>
                      <a:pt x="173" y="69"/>
                    </a:lnTo>
                    <a:lnTo>
                      <a:pt x="169" y="69"/>
                    </a:lnTo>
                    <a:lnTo>
                      <a:pt x="168" y="69"/>
                    </a:lnTo>
                    <a:lnTo>
                      <a:pt x="162" y="74"/>
                    </a:lnTo>
                    <a:lnTo>
                      <a:pt x="159" y="74"/>
                    </a:lnTo>
                    <a:lnTo>
                      <a:pt x="158" y="78"/>
                    </a:lnTo>
                    <a:lnTo>
                      <a:pt x="155" y="81"/>
                    </a:lnTo>
                    <a:lnTo>
                      <a:pt x="155" y="83"/>
                    </a:lnTo>
                    <a:lnTo>
                      <a:pt x="153" y="84"/>
                    </a:lnTo>
                    <a:lnTo>
                      <a:pt x="155" y="93"/>
                    </a:lnTo>
                    <a:lnTo>
                      <a:pt x="155" y="95"/>
                    </a:lnTo>
                    <a:lnTo>
                      <a:pt x="155" y="97"/>
                    </a:lnTo>
                    <a:lnTo>
                      <a:pt x="158" y="100"/>
                    </a:lnTo>
                    <a:lnTo>
                      <a:pt x="160" y="100"/>
                    </a:lnTo>
                    <a:lnTo>
                      <a:pt x="162" y="98"/>
                    </a:lnTo>
                    <a:lnTo>
                      <a:pt x="163" y="98"/>
                    </a:lnTo>
                    <a:lnTo>
                      <a:pt x="164" y="101"/>
                    </a:lnTo>
                    <a:lnTo>
                      <a:pt x="167" y="104"/>
                    </a:lnTo>
                    <a:lnTo>
                      <a:pt x="167" y="106"/>
                    </a:lnTo>
                    <a:lnTo>
                      <a:pt x="164" y="108"/>
                    </a:lnTo>
                    <a:lnTo>
                      <a:pt x="162" y="109"/>
                    </a:lnTo>
                    <a:lnTo>
                      <a:pt x="162" y="111"/>
                    </a:lnTo>
                    <a:lnTo>
                      <a:pt x="160" y="114"/>
                    </a:lnTo>
                    <a:lnTo>
                      <a:pt x="161" y="117"/>
                    </a:lnTo>
                    <a:lnTo>
                      <a:pt x="165" y="122"/>
                    </a:lnTo>
                    <a:lnTo>
                      <a:pt x="167" y="124"/>
                    </a:lnTo>
                    <a:lnTo>
                      <a:pt x="169" y="129"/>
                    </a:lnTo>
                    <a:lnTo>
                      <a:pt x="167" y="133"/>
                    </a:lnTo>
                    <a:lnTo>
                      <a:pt x="160" y="133"/>
                    </a:lnTo>
                    <a:lnTo>
                      <a:pt x="157" y="136"/>
                    </a:lnTo>
                    <a:lnTo>
                      <a:pt x="155" y="136"/>
                    </a:lnTo>
                    <a:lnTo>
                      <a:pt x="153" y="133"/>
                    </a:lnTo>
                    <a:lnTo>
                      <a:pt x="153" y="127"/>
                    </a:lnTo>
                    <a:lnTo>
                      <a:pt x="151" y="126"/>
                    </a:lnTo>
                    <a:lnTo>
                      <a:pt x="148" y="126"/>
                    </a:lnTo>
                    <a:lnTo>
                      <a:pt x="147" y="124"/>
                    </a:lnTo>
                    <a:lnTo>
                      <a:pt x="147" y="120"/>
                    </a:lnTo>
                    <a:lnTo>
                      <a:pt x="144" y="118"/>
                    </a:lnTo>
                    <a:lnTo>
                      <a:pt x="145" y="115"/>
                    </a:lnTo>
                    <a:lnTo>
                      <a:pt x="142" y="115"/>
                    </a:lnTo>
                    <a:lnTo>
                      <a:pt x="141" y="112"/>
                    </a:lnTo>
                    <a:lnTo>
                      <a:pt x="138" y="114"/>
                    </a:lnTo>
                    <a:lnTo>
                      <a:pt x="135" y="112"/>
                    </a:lnTo>
                    <a:lnTo>
                      <a:pt x="131" y="112"/>
                    </a:lnTo>
                    <a:lnTo>
                      <a:pt x="128" y="116"/>
                    </a:lnTo>
                    <a:lnTo>
                      <a:pt x="124" y="117"/>
                    </a:lnTo>
                    <a:lnTo>
                      <a:pt x="119" y="116"/>
                    </a:lnTo>
                    <a:lnTo>
                      <a:pt x="118" y="115"/>
                    </a:lnTo>
                    <a:lnTo>
                      <a:pt x="117" y="116"/>
                    </a:lnTo>
                    <a:lnTo>
                      <a:pt x="116" y="119"/>
                    </a:lnTo>
                    <a:lnTo>
                      <a:pt x="117" y="122"/>
                    </a:lnTo>
                    <a:lnTo>
                      <a:pt x="114" y="125"/>
                    </a:lnTo>
                    <a:lnTo>
                      <a:pt x="113" y="125"/>
                    </a:lnTo>
                    <a:lnTo>
                      <a:pt x="110" y="123"/>
                    </a:lnTo>
                    <a:lnTo>
                      <a:pt x="108" y="125"/>
                    </a:lnTo>
                    <a:lnTo>
                      <a:pt x="98" y="122"/>
                    </a:lnTo>
                    <a:lnTo>
                      <a:pt x="97" y="123"/>
                    </a:lnTo>
                    <a:lnTo>
                      <a:pt x="96" y="122"/>
                    </a:lnTo>
                    <a:lnTo>
                      <a:pt x="93" y="116"/>
                    </a:lnTo>
                    <a:lnTo>
                      <a:pt x="93" y="114"/>
                    </a:lnTo>
                    <a:lnTo>
                      <a:pt x="89" y="112"/>
                    </a:lnTo>
                    <a:lnTo>
                      <a:pt x="90" y="110"/>
                    </a:lnTo>
                    <a:lnTo>
                      <a:pt x="89" y="106"/>
                    </a:lnTo>
                    <a:lnTo>
                      <a:pt x="85" y="99"/>
                    </a:lnTo>
                    <a:lnTo>
                      <a:pt x="86" y="92"/>
                    </a:lnTo>
                    <a:lnTo>
                      <a:pt x="84" y="90"/>
                    </a:lnTo>
                    <a:lnTo>
                      <a:pt x="82" y="93"/>
                    </a:lnTo>
                    <a:lnTo>
                      <a:pt x="82" y="96"/>
                    </a:lnTo>
                    <a:lnTo>
                      <a:pt x="80" y="96"/>
                    </a:lnTo>
                    <a:lnTo>
                      <a:pt x="77" y="90"/>
                    </a:lnTo>
                    <a:lnTo>
                      <a:pt x="74" y="89"/>
                    </a:lnTo>
                    <a:lnTo>
                      <a:pt x="72" y="90"/>
                    </a:lnTo>
                    <a:lnTo>
                      <a:pt x="70" y="92"/>
                    </a:lnTo>
                    <a:lnTo>
                      <a:pt x="68" y="92"/>
                    </a:lnTo>
                    <a:lnTo>
                      <a:pt x="68" y="97"/>
                    </a:lnTo>
                    <a:lnTo>
                      <a:pt x="68" y="99"/>
                    </a:lnTo>
                    <a:lnTo>
                      <a:pt x="66" y="102"/>
                    </a:lnTo>
                    <a:lnTo>
                      <a:pt x="70" y="108"/>
                    </a:lnTo>
                    <a:lnTo>
                      <a:pt x="70" y="114"/>
                    </a:lnTo>
                    <a:lnTo>
                      <a:pt x="71" y="117"/>
                    </a:lnTo>
                    <a:lnTo>
                      <a:pt x="69" y="122"/>
                    </a:lnTo>
                    <a:lnTo>
                      <a:pt x="69" y="125"/>
                    </a:lnTo>
                    <a:lnTo>
                      <a:pt x="67" y="128"/>
                    </a:lnTo>
                    <a:lnTo>
                      <a:pt x="66" y="133"/>
                    </a:lnTo>
                    <a:lnTo>
                      <a:pt x="64" y="135"/>
                    </a:lnTo>
                    <a:lnTo>
                      <a:pt x="63" y="136"/>
                    </a:lnTo>
                    <a:lnTo>
                      <a:pt x="62" y="137"/>
                    </a:lnTo>
                    <a:lnTo>
                      <a:pt x="59" y="143"/>
                    </a:lnTo>
                    <a:lnTo>
                      <a:pt x="58" y="144"/>
                    </a:lnTo>
                    <a:lnTo>
                      <a:pt x="55" y="144"/>
                    </a:lnTo>
                    <a:lnTo>
                      <a:pt x="54" y="143"/>
                    </a:lnTo>
                    <a:lnTo>
                      <a:pt x="48" y="135"/>
                    </a:lnTo>
                    <a:lnTo>
                      <a:pt x="47" y="129"/>
                    </a:lnTo>
                    <a:lnTo>
                      <a:pt x="44" y="124"/>
                    </a:lnTo>
                    <a:lnTo>
                      <a:pt x="45" y="121"/>
                    </a:lnTo>
                    <a:lnTo>
                      <a:pt x="44" y="117"/>
                    </a:lnTo>
                    <a:lnTo>
                      <a:pt x="45" y="116"/>
                    </a:lnTo>
                    <a:lnTo>
                      <a:pt x="47" y="115"/>
                    </a:lnTo>
                    <a:lnTo>
                      <a:pt x="47" y="106"/>
                    </a:lnTo>
                    <a:lnTo>
                      <a:pt x="49" y="103"/>
                    </a:lnTo>
                    <a:lnTo>
                      <a:pt x="46" y="99"/>
                    </a:lnTo>
                    <a:lnTo>
                      <a:pt x="47" y="98"/>
                    </a:lnTo>
                    <a:lnTo>
                      <a:pt x="46" y="95"/>
                    </a:lnTo>
                    <a:lnTo>
                      <a:pt x="44" y="95"/>
                    </a:lnTo>
                    <a:lnTo>
                      <a:pt x="41" y="93"/>
                    </a:lnTo>
                    <a:lnTo>
                      <a:pt x="40" y="89"/>
                    </a:lnTo>
                    <a:lnTo>
                      <a:pt x="40" y="77"/>
                    </a:lnTo>
                    <a:lnTo>
                      <a:pt x="39" y="75"/>
                    </a:lnTo>
                    <a:lnTo>
                      <a:pt x="36" y="74"/>
                    </a:lnTo>
                    <a:lnTo>
                      <a:pt x="34" y="74"/>
                    </a:lnTo>
                    <a:lnTo>
                      <a:pt x="32" y="73"/>
                    </a:lnTo>
                    <a:lnTo>
                      <a:pt x="31" y="71"/>
                    </a:lnTo>
                    <a:lnTo>
                      <a:pt x="31" y="71"/>
                    </a:lnTo>
                    <a:lnTo>
                      <a:pt x="29" y="72"/>
                    </a:lnTo>
                    <a:lnTo>
                      <a:pt x="26" y="73"/>
                    </a:lnTo>
                    <a:lnTo>
                      <a:pt x="27" y="76"/>
                    </a:lnTo>
                    <a:lnTo>
                      <a:pt x="26" y="77"/>
                    </a:lnTo>
                    <a:lnTo>
                      <a:pt x="17" y="81"/>
                    </a:lnTo>
                    <a:lnTo>
                      <a:pt x="14" y="80"/>
                    </a:lnTo>
                    <a:lnTo>
                      <a:pt x="11" y="80"/>
                    </a:lnTo>
                    <a:lnTo>
                      <a:pt x="7" y="79"/>
                    </a:lnTo>
                    <a:lnTo>
                      <a:pt x="5" y="80"/>
                    </a:lnTo>
                    <a:lnTo>
                      <a:pt x="2" y="79"/>
                    </a:lnTo>
                    <a:lnTo>
                      <a:pt x="2" y="78"/>
                    </a:lnTo>
                    <a:lnTo>
                      <a:pt x="0" y="72"/>
                    </a:lnTo>
                    <a:lnTo>
                      <a:pt x="0" y="64"/>
                    </a:lnTo>
                    <a:lnTo>
                      <a:pt x="1" y="61"/>
                    </a:lnTo>
                    <a:lnTo>
                      <a:pt x="3" y="60"/>
                    </a:lnTo>
                    <a:lnTo>
                      <a:pt x="9" y="55"/>
                    </a:lnTo>
                    <a:lnTo>
                      <a:pt x="13" y="54"/>
                    </a:lnTo>
                    <a:lnTo>
                      <a:pt x="14" y="54"/>
                    </a:lnTo>
                    <a:lnTo>
                      <a:pt x="15" y="52"/>
                    </a:lnTo>
                    <a:lnTo>
                      <a:pt x="16" y="50"/>
                    </a:lnTo>
                    <a:lnTo>
                      <a:pt x="17" y="46"/>
                    </a:lnTo>
                    <a:lnTo>
                      <a:pt x="19" y="45"/>
                    </a:lnTo>
                    <a:lnTo>
                      <a:pt x="23" y="40"/>
                    </a:lnTo>
                    <a:lnTo>
                      <a:pt x="24" y="40"/>
                    </a:lnTo>
                    <a:lnTo>
                      <a:pt x="27" y="41"/>
                    </a:lnTo>
                    <a:lnTo>
                      <a:pt x="28" y="43"/>
                    </a:lnTo>
                    <a:lnTo>
                      <a:pt x="29" y="44"/>
                    </a:lnTo>
                    <a:lnTo>
                      <a:pt x="33" y="43"/>
                    </a:lnTo>
                    <a:lnTo>
                      <a:pt x="39" y="39"/>
                    </a:lnTo>
                    <a:lnTo>
                      <a:pt x="40" y="35"/>
                    </a:lnTo>
                    <a:lnTo>
                      <a:pt x="41" y="33"/>
                    </a:lnTo>
                    <a:lnTo>
                      <a:pt x="44" y="31"/>
                    </a:lnTo>
                    <a:lnTo>
                      <a:pt x="50" y="34"/>
                    </a:lnTo>
                    <a:lnTo>
                      <a:pt x="51" y="34"/>
                    </a:lnTo>
                    <a:lnTo>
                      <a:pt x="51" y="32"/>
                    </a:lnTo>
                    <a:lnTo>
                      <a:pt x="52" y="31"/>
                    </a:lnTo>
                    <a:lnTo>
                      <a:pt x="55" y="30"/>
                    </a:lnTo>
                    <a:lnTo>
                      <a:pt x="58" y="29"/>
                    </a:lnTo>
                    <a:lnTo>
                      <a:pt x="60" y="26"/>
                    </a:lnTo>
                    <a:lnTo>
                      <a:pt x="63" y="24"/>
                    </a:lnTo>
                  </a:path>
                </a:pathLst>
              </a:custGeom>
              <a:solidFill>
                <a:schemeClr val="tx2"/>
              </a:solid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22" name="Freeform 48">
                <a:extLst>
                  <a:ext uri="{FF2B5EF4-FFF2-40B4-BE49-F238E27FC236}">
                    <a16:creationId xmlns:a16="http://schemas.microsoft.com/office/drawing/2014/main" id="{A2E9A426-F17E-742F-27A3-C7AA0E77EE8F}"/>
                  </a:ext>
                </a:extLst>
              </p:cNvPr>
              <p:cNvSpPr>
                <a:spLocks noChangeAspect="1"/>
              </p:cNvSpPr>
              <p:nvPr/>
            </p:nvSpPr>
            <p:spPr bwMode="gray">
              <a:xfrm>
                <a:off x="3204012" y="3602331"/>
                <a:ext cx="616849" cy="673622"/>
              </a:xfrm>
              <a:custGeom>
                <a:avLst/>
                <a:gdLst>
                  <a:gd name="T0" fmla="*/ 10 w 60"/>
                  <a:gd name="T1" fmla="*/ 72 h 72"/>
                  <a:gd name="T2" fmla="*/ 13 w 60"/>
                  <a:gd name="T3" fmla="*/ 66 h 72"/>
                  <a:gd name="T4" fmla="*/ 21 w 60"/>
                  <a:gd name="T5" fmla="*/ 65 h 72"/>
                  <a:gd name="T6" fmla="*/ 25 w 60"/>
                  <a:gd name="T7" fmla="*/ 65 h 72"/>
                  <a:gd name="T8" fmla="*/ 27 w 60"/>
                  <a:gd name="T9" fmla="*/ 67 h 72"/>
                  <a:gd name="T10" fmla="*/ 32 w 60"/>
                  <a:gd name="T11" fmla="*/ 63 h 72"/>
                  <a:gd name="T12" fmla="*/ 30 w 60"/>
                  <a:gd name="T13" fmla="*/ 49 h 72"/>
                  <a:gd name="T14" fmla="*/ 33 w 60"/>
                  <a:gd name="T15" fmla="*/ 45 h 72"/>
                  <a:gd name="T16" fmla="*/ 43 w 60"/>
                  <a:gd name="T17" fmla="*/ 39 h 72"/>
                  <a:gd name="T18" fmla="*/ 45 w 60"/>
                  <a:gd name="T19" fmla="*/ 37 h 72"/>
                  <a:gd name="T20" fmla="*/ 47 w 60"/>
                  <a:gd name="T21" fmla="*/ 31 h 72"/>
                  <a:gd name="T22" fmla="*/ 53 w 60"/>
                  <a:gd name="T23" fmla="*/ 25 h 72"/>
                  <a:gd name="T24" fmla="*/ 60 w 60"/>
                  <a:gd name="T25" fmla="*/ 16 h 72"/>
                  <a:gd name="T26" fmla="*/ 58 w 60"/>
                  <a:gd name="T27" fmla="*/ 12 h 72"/>
                  <a:gd name="T28" fmla="*/ 57 w 60"/>
                  <a:gd name="T29" fmla="*/ 10 h 72"/>
                  <a:gd name="T30" fmla="*/ 49 w 60"/>
                  <a:gd name="T31" fmla="*/ 14 h 72"/>
                  <a:gd name="T32" fmla="*/ 46 w 60"/>
                  <a:gd name="T33" fmla="*/ 8 h 72"/>
                  <a:gd name="T34" fmla="*/ 42 w 60"/>
                  <a:gd name="T35" fmla="*/ 8 h 72"/>
                  <a:gd name="T36" fmla="*/ 34 w 60"/>
                  <a:gd name="T37" fmla="*/ 10 h 72"/>
                  <a:gd name="T38" fmla="*/ 33 w 60"/>
                  <a:gd name="T39" fmla="*/ 8 h 72"/>
                  <a:gd name="T40" fmla="*/ 27 w 60"/>
                  <a:gd name="T41" fmla="*/ 7 h 72"/>
                  <a:gd name="T42" fmla="*/ 20 w 60"/>
                  <a:gd name="T43" fmla="*/ 5 h 72"/>
                  <a:gd name="T44" fmla="*/ 20 w 60"/>
                  <a:gd name="T45" fmla="*/ 0 h 72"/>
                  <a:gd name="T46" fmla="*/ 15 w 60"/>
                  <a:gd name="T47" fmla="*/ 6 h 72"/>
                  <a:gd name="T48" fmla="*/ 10 w 60"/>
                  <a:gd name="T49" fmla="*/ 11 h 72"/>
                  <a:gd name="T50" fmla="*/ 6 w 60"/>
                  <a:gd name="T51" fmla="*/ 13 h 72"/>
                  <a:gd name="T52" fmla="*/ 8 w 60"/>
                  <a:gd name="T53" fmla="*/ 20 h 72"/>
                  <a:gd name="T54" fmla="*/ 9 w 60"/>
                  <a:gd name="T55" fmla="*/ 25 h 72"/>
                  <a:gd name="T56" fmla="*/ 8 w 60"/>
                  <a:gd name="T57" fmla="*/ 28 h 72"/>
                  <a:gd name="T58" fmla="*/ 10 w 60"/>
                  <a:gd name="T59" fmla="*/ 32 h 72"/>
                  <a:gd name="T60" fmla="*/ 5 w 60"/>
                  <a:gd name="T61" fmla="*/ 35 h 72"/>
                  <a:gd name="T62" fmla="*/ 6 w 60"/>
                  <a:gd name="T63" fmla="*/ 45 h 72"/>
                  <a:gd name="T64" fmla="*/ 2 w 60"/>
                  <a:gd name="T65" fmla="*/ 47 h 72"/>
                  <a:gd name="T66" fmla="*/ 1 w 60"/>
                  <a:gd name="T67" fmla="*/ 53 h 72"/>
                  <a:gd name="T68" fmla="*/ 1 w 60"/>
                  <a:gd name="T69" fmla="*/ 63 h 72"/>
                  <a:gd name="T70" fmla="*/ 8 w 60"/>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8" y="72"/>
                    </a:moveTo>
                    <a:lnTo>
                      <a:pt x="10" y="72"/>
                    </a:lnTo>
                    <a:lnTo>
                      <a:pt x="12" y="71"/>
                    </a:lnTo>
                    <a:lnTo>
                      <a:pt x="13" y="66"/>
                    </a:lnTo>
                    <a:lnTo>
                      <a:pt x="18" y="63"/>
                    </a:lnTo>
                    <a:lnTo>
                      <a:pt x="21" y="65"/>
                    </a:lnTo>
                    <a:lnTo>
                      <a:pt x="23" y="65"/>
                    </a:lnTo>
                    <a:lnTo>
                      <a:pt x="25" y="65"/>
                    </a:lnTo>
                    <a:lnTo>
                      <a:pt x="26" y="67"/>
                    </a:lnTo>
                    <a:lnTo>
                      <a:pt x="27" y="67"/>
                    </a:lnTo>
                    <a:lnTo>
                      <a:pt x="32" y="64"/>
                    </a:lnTo>
                    <a:lnTo>
                      <a:pt x="32" y="63"/>
                    </a:lnTo>
                    <a:lnTo>
                      <a:pt x="30" y="57"/>
                    </a:lnTo>
                    <a:lnTo>
                      <a:pt x="30" y="49"/>
                    </a:lnTo>
                    <a:lnTo>
                      <a:pt x="31" y="46"/>
                    </a:lnTo>
                    <a:lnTo>
                      <a:pt x="33" y="45"/>
                    </a:lnTo>
                    <a:lnTo>
                      <a:pt x="39" y="40"/>
                    </a:lnTo>
                    <a:lnTo>
                      <a:pt x="43" y="39"/>
                    </a:lnTo>
                    <a:lnTo>
                      <a:pt x="44" y="39"/>
                    </a:lnTo>
                    <a:lnTo>
                      <a:pt x="45" y="37"/>
                    </a:lnTo>
                    <a:lnTo>
                      <a:pt x="46" y="35"/>
                    </a:lnTo>
                    <a:lnTo>
                      <a:pt x="47" y="31"/>
                    </a:lnTo>
                    <a:lnTo>
                      <a:pt x="49" y="30"/>
                    </a:lnTo>
                    <a:lnTo>
                      <a:pt x="53" y="25"/>
                    </a:lnTo>
                    <a:lnTo>
                      <a:pt x="52" y="22"/>
                    </a:lnTo>
                    <a:lnTo>
                      <a:pt x="60" y="16"/>
                    </a:lnTo>
                    <a:lnTo>
                      <a:pt x="60" y="13"/>
                    </a:lnTo>
                    <a:lnTo>
                      <a:pt x="58" y="12"/>
                    </a:lnTo>
                    <a:lnTo>
                      <a:pt x="58" y="10"/>
                    </a:lnTo>
                    <a:lnTo>
                      <a:pt x="57" y="10"/>
                    </a:lnTo>
                    <a:lnTo>
                      <a:pt x="50" y="14"/>
                    </a:lnTo>
                    <a:lnTo>
                      <a:pt x="49" y="14"/>
                    </a:lnTo>
                    <a:lnTo>
                      <a:pt x="49" y="13"/>
                    </a:lnTo>
                    <a:lnTo>
                      <a:pt x="46" y="8"/>
                    </a:lnTo>
                    <a:lnTo>
                      <a:pt x="44" y="7"/>
                    </a:lnTo>
                    <a:lnTo>
                      <a:pt x="42" y="8"/>
                    </a:lnTo>
                    <a:lnTo>
                      <a:pt x="39" y="7"/>
                    </a:lnTo>
                    <a:lnTo>
                      <a:pt x="34" y="10"/>
                    </a:lnTo>
                    <a:lnTo>
                      <a:pt x="33" y="10"/>
                    </a:lnTo>
                    <a:lnTo>
                      <a:pt x="33" y="8"/>
                    </a:lnTo>
                    <a:lnTo>
                      <a:pt x="31" y="6"/>
                    </a:lnTo>
                    <a:lnTo>
                      <a:pt x="27" y="7"/>
                    </a:lnTo>
                    <a:lnTo>
                      <a:pt x="23" y="5"/>
                    </a:lnTo>
                    <a:lnTo>
                      <a:pt x="20" y="5"/>
                    </a:lnTo>
                    <a:lnTo>
                      <a:pt x="20" y="3"/>
                    </a:lnTo>
                    <a:lnTo>
                      <a:pt x="20" y="0"/>
                    </a:lnTo>
                    <a:lnTo>
                      <a:pt x="18" y="0"/>
                    </a:lnTo>
                    <a:lnTo>
                      <a:pt x="15" y="6"/>
                    </a:lnTo>
                    <a:lnTo>
                      <a:pt x="15" y="9"/>
                    </a:lnTo>
                    <a:lnTo>
                      <a:pt x="10" y="11"/>
                    </a:lnTo>
                    <a:lnTo>
                      <a:pt x="8" y="11"/>
                    </a:lnTo>
                    <a:lnTo>
                      <a:pt x="6" y="13"/>
                    </a:lnTo>
                    <a:lnTo>
                      <a:pt x="8" y="17"/>
                    </a:lnTo>
                    <a:lnTo>
                      <a:pt x="8" y="20"/>
                    </a:lnTo>
                    <a:lnTo>
                      <a:pt x="11" y="23"/>
                    </a:lnTo>
                    <a:lnTo>
                      <a:pt x="9" y="25"/>
                    </a:lnTo>
                    <a:lnTo>
                      <a:pt x="9" y="28"/>
                    </a:lnTo>
                    <a:lnTo>
                      <a:pt x="8" y="28"/>
                    </a:lnTo>
                    <a:lnTo>
                      <a:pt x="8" y="31"/>
                    </a:lnTo>
                    <a:lnTo>
                      <a:pt x="10" y="32"/>
                    </a:lnTo>
                    <a:lnTo>
                      <a:pt x="10" y="33"/>
                    </a:lnTo>
                    <a:lnTo>
                      <a:pt x="5" y="35"/>
                    </a:lnTo>
                    <a:lnTo>
                      <a:pt x="5" y="37"/>
                    </a:lnTo>
                    <a:lnTo>
                      <a:pt x="6" y="45"/>
                    </a:lnTo>
                    <a:lnTo>
                      <a:pt x="5" y="47"/>
                    </a:lnTo>
                    <a:lnTo>
                      <a:pt x="2" y="47"/>
                    </a:lnTo>
                    <a:lnTo>
                      <a:pt x="0" y="49"/>
                    </a:lnTo>
                    <a:lnTo>
                      <a:pt x="1" y="53"/>
                    </a:lnTo>
                    <a:lnTo>
                      <a:pt x="2" y="53"/>
                    </a:lnTo>
                    <a:lnTo>
                      <a:pt x="1" y="63"/>
                    </a:lnTo>
                    <a:lnTo>
                      <a:pt x="2" y="68"/>
                    </a:lnTo>
                    <a:lnTo>
                      <a:pt x="8" y="72"/>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23" name="Freeform 49">
                <a:extLst>
                  <a:ext uri="{FF2B5EF4-FFF2-40B4-BE49-F238E27FC236}">
                    <a16:creationId xmlns:a16="http://schemas.microsoft.com/office/drawing/2014/main" id="{15FFD8FC-BA59-04FC-EF9C-5A9D03FC3511}"/>
                  </a:ext>
                </a:extLst>
              </p:cNvPr>
              <p:cNvSpPr>
                <a:spLocks noChangeAspect="1"/>
              </p:cNvSpPr>
              <p:nvPr/>
            </p:nvSpPr>
            <p:spPr bwMode="gray">
              <a:xfrm>
                <a:off x="3738323" y="3303824"/>
                <a:ext cx="419921" cy="570598"/>
              </a:xfrm>
              <a:custGeom>
                <a:avLst/>
                <a:gdLst>
                  <a:gd name="T0" fmla="*/ 5 w 41"/>
                  <a:gd name="T1" fmla="*/ 42 h 61"/>
                  <a:gd name="T2" fmla="*/ 9 w 41"/>
                  <a:gd name="T3" fmla="*/ 40 h 61"/>
                  <a:gd name="T4" fmla="*/ 9 w 41"/>
                  <a:gd name="T5" fmla="*/ 39 h 61"/>
                  <a:gd name="T6" fmla="*/ 9 w 41"/>
                  <a:gd name="T7" fmla="*/ 34 h 61"/>
                  <a:gd name="T8" fmla="*/ 7 w 41"/>
                  <a:gd name="T9" fmla="*/ 33 h 61"/>
                  <a:gd name="T10" fmla="*/ 5 w 41"/>
                  <a:gd name="T11" fmla="*/ 28 h 61"/>
                  <a:gd name="T12" fmla="*/ 2 w 41"/>
                  <a:gd name="T13" fmla="*/ 24 h 61"/>
                  <a:gd name="T14" fmla="*/ 3 w 41"/>
                  <a:gd name="T15" fmla="*/ 23 h 61"/>
                  <a:gd name="T16" fmla="*/ 7 w 41"/>
                  <a:gd name="T17" fmla="*/ 20 h 61"/>
                  <a:gd name="T18" fmla="*/ 9 w 41"/>
                  <a:gd name="T19" fmla="*/ 15 h 61"/>
                  <a:gd name="T20" fmla="*/ 8 w 41"/>
                  <a:gd name="T21" fmla="*/ 13 h 61"/>
                  <a:gd name="T22" fmla="*/ 10 w 41"/>
                  <a:gd name="T23" fmla="*/ 10 h 61"/>
                  <a:gd name="T24" fmla="*/ 9 w 41"/>
                  <a:gd name="T25" fmla="*/ 7 h 61"/>
                  <a:gd name="T26" fmla="*/ 9 w 41"/>
                  <a:gd name="T27" fmla="*/ 6 h 61"/>
                  <a:gd name="T28" fmla="*/ 13 w 41"/>
                  <a:gd name="T29" fmla="*/ 0 h 61"/>
                  <a:gd name="T30" fmla="*/ 19 w 41"/>
                  <a:gd name="T31" fmla="*/ 7 h 61"/>
                  <a:gd name="T32" fmla="*/ 25 w 41"/>
                  <a:gd name="T33" fmla="*/ 8 h 61"/>
                  <a:gd name="T34" fmla="*/ 33 w 41"/>
                  <a:gd name="T35" fmla="*/ 10 h 61"/>
                  <a:gd name="T36" fmla="*/ 32 w 41"/>
                  <a:gd name="T37" fmla="*/ 18 h 61"/>
                  <a:gd name="T38" fmla="*/ 29 w 41"/>
                  <a:gd name="T39" fmla="*/ 21 h 61"/>
                  <a:gd name="T40" fmla="*/ 30 w 41"/>
                  <a:gd name="T41" fmla="*/ 23 h 61"/>
                  <a:gd name="T42" fmla="*/ 35 w 41"/>
                  <a:gd name="T43" fmla="*/ 22 h 61"/>
                  <a:gd name="T44" fmla="*/ 36 w 41"/>
                  <a:gd name="T45" fmla="*/ 22 h 61"/>
                  <a:gd name="T46" fmla="*/ 40 w 41"/>
                  <a:gd name="T47" fmla="*/ 29 h 61"/>
                  <a:gd name="T48" fmla="*/ 39 w 41"/>
                  <a:gd name="T49" fmla="*/ 36 h 61"/>
                  <a:gd name="T50" fmla="*/ 41 w 41"/>
                  <a:gd name="T51" fmla="*/ 40 h 61"/>
                  <a:gd name="T52" fmla="*/ 41 w 41"/>
                  <a:gd name="T53" fmla="*/ 41 h 61"/>
                  <a:gd name="T54" fmla="*/ 38 w 41"/>
                  <a:gd name="T55" fmla="*/ 43 h 61"/>
                  <a:gd name="T56" fmla="*/ 36 w 41"/>
                  <a:gd name="T57" fmla="*/ 46 h 61"/>
                  <a:gd name="T58" fmla="*/ 33 w 41"/>
                  <a:gd name="T59" fmla="*/ 47 h 61"/>
                  <a:gd name="T60" fmla="*/ 30 w 41"/>
                  <a:gd name="T61" fmla="*/ 48 h 61"/>
                  <a:gd name="T62" fmla="*/ 29 w 41"/>
                  <a:gd name="T63" fmla="*/ 49 h 61"/>
                  <a:gd name="T64" fmla="*/ 29 w 41"/>
                  <a:gd name="T65" fmla="*/ 51 h 61"/>
                  <a:gd name="T66" fmla="*/ 28 w 41"/>
                  <a:gd name="T67" fmla="*/ 51 h 61"/>
                  <a:gd name="T68" fmla="*/ 22 w 41"/>
                  <a:gd name="T69" fmla="*/ 48 h 61"/>
                  <a:gd name="T70" fmla="*/ 19 w 41"/>
                  <a:gd name="T71" fmla="*/ 50 h 61"/>
                  <a:gd name="T72" fmla="*/ 18 w 41"/>
                  <a:gd name="T73" fmla="*/ 52 h 61"/>
                  <a:gd name="T74" fmla="*/ 17 w 41"/>
                  <a:gd name="T75" fmla="*/ 56 h 61"/>
                  <a:gd name="T76" fmla="*/ 11 w 41"/>
                  <a:gd name="T77" fmla="*/ 60 h 61"/>
                  <a:gd name="T78" fmla="*/ 7 w 41"/>
                  <a:gd name="T79" fmla="*/ 61 h 61"/>
                  <a:gd name="T80" fmla="*/ 6 w 41"/>
                  <a:gd name="T81" fmla="*/ 60 h 61"/>
                  <a:gd name="T82" fmla="*/ 5 w 41"/>
                  <a:gd name="T83" fmla="*/ 58 h 61"/>
                  <a:gd name="T84" fmla="*/ 2 w 41"/>
                  <a:gd name="T85" fmla="*/ 57 h 61"/>
                  <a:gd name="T86" fmla="*/ 1 w 41"/>
                  <a:gd name="T87" fmla="*/ 57 h 61"/>
                  <a:gd name="T88" fmla="*/ 0 w 41"/>
                  <a:gd name="T89" fmla="*/ 54 h 61"/>
                  <a:gd name="T90" fmla="*/ 8 w 41"/>
                  <a:gd name="T91" fmla="*/ 48 h 61"/>
                  <a:gd name="T92" fmla="*/ 8 w 41"/>
                  <a:gd name="T93" fmla="*/ 45 h 61"/>
                  <a:gd name="T94" fmla="*/ 6 w 41"/>
                  <a:gd name="T95" fmla="*/ 44 h 61"/>
                  <a:gd name="T96" fmla="*/ 6 w 41"/>
                  <a:gd name="T97" fmla="*/ 42 h 61"/>
                  <a:gd name="T98" fmla="*/ 5 w 41"/>
                  <a:gd name="T99"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 h="61">
                    <a:moveTo>
                      <a:pt x="5" y="42"/>
                    </a:moveTo>
                    <a:lnTo>
                      <a:pt x="9" y="40"/>
                    </a:lnTo>
                    <a:lnTo>
                      <a:pt x="9" y="39"/>
                    </a:lnTo>
                    <a:lnTo>
                      <a:pt x="9" y="34"/>
                    </a:lnTo>
                    <a:lnTo>
                      <a:pt x="7" y="33"/>
                    </a:lnTo>
                    <a:lnTo>
                      <a:pt x="5" y="28"/>
                    </a:lnTo>
                    <a:lnTo>
                      <a:pt x="2" y="24"/>
                    </a:lnTo>
                    <a:lnTo>
                      <a:pt x="3" y="23"/>
                    </a:lnTo>
                    <a:lnTo>
                      <a:pt x="7" y="20"/>
                    </a:lnTo>
                    <a:lnTo>
                      <a:pt x="9" y="15"/>
                    </a:lnTo>
                    <a:lnTo>
                      <a:pt x="8" y="13"/>
                    </a:lnTo>
                    <a:lnTo>
                      <a:pt x="10" y="10"/>
                    </a:lnTo>
                    <a:lnTo>
                      <a:pt x="9" y="7"/>
                    </a:lnTo>
                    <a:lnTo>
                      <a:pt x="9" y="6"/>
                    </a:lnTo>
                    <a:lnTo>
                      <a:pt x="13" y="0"/>
                    </a:lnTo>
                    <a:lnTo>
                      <a:pt x="19" y="7"/>
                    </a:lnTo>
                    <a:lnTo>
                      <a:pt x="25" y="8"/>
                    </a:lnTo>
                    <a:lnTo>
                      <a:pt x="33" y="10"/>
                    </a:lnTo>
                    <a:lnTo>
                      <a:pt x="32" y="18"/>
                    </a:lnTo>
                    <a:lnTo>
                      <a:pt x="29" y="21"/>
                    </a:lnTo>
                    <a:lnTo>
                      <a:pt x="30" y="23"/>
                    </a:lnTo>
                    <a:lnTo>
                      <a:pt x="35" y="22"/>
                    </a:lnTo>
                    <a:lnTo>
                      <a:pt x="36" y="22"/>
                    </a:lnTo>
                    <a:lnTo>
                      <a:pt x="40" y="29"/>
                    </a:lnTo>
                    <a:lnTo>
                      <a:pt x="39" y="36"/>
                    </a:lnTo>
                    <a:lnTo>
                      <a:pt x="41" y="40"/>
                    </a:lnTo>
                    <a:lnTo>
                      <a:pt x="41" y="41"/>
                    </a:lnTo>
                    <a:lnTo>
                      <a:pt x="38" y="43"/>
                    </a:lnTo>
                    <a:lnTo>
                      <a:pt x="36" y="46"/>
                    </a:lnTo>
                    <a:lnTo>
                      <a:pt x="33" y="47"/>
                    </a:lnTo>
                    <a:lnTo>
                      <a:pt x="30" y="48"/>
                    </a:lnTo>
                    <a:lnTo>
                      <a:pt x="29" y="49"/>
                    </a:lnTo>
                    <a:lnTo>
                      <a:pt x="29" y="51"/>
                    </a:lnTo>
                    <a:lnTo>
                      <a:pt x="28" y="51"/>
                    </a:lnTo>
                    <a:lnTo>
                      <a:pt x="22" y="48"/>
                    </a:lnTo>
                    <a:lnTo>
                      <a:pt x="19" y="50"/>
                    </a:lnTo>
                    <a:lnTo>
                      <a:pt x="18" y="52"/>
                    </a:lnTo>
                    <a:lnTo>
                      <a:pt x="17" y="56"/>
                    </a:lnTo>
                    <a:lnTo>
                      <a:pt x="11" y="60"/>
                    </a:lnTo>
                    <a:lnTo>
                      <a:pt x="7" y="61"/>
                    </a:lnTo>
                    <a:lnTo>
                      <a:pt x="6" y="60"/>
                    </a:lnTo>
                    <a:lnTo>
                      <a:pt x="5" y="58"/>
                    </a:lnTo>
                    <a:lnTo>
                      <a:pt x="2" y="57"/>
                    </a:lnTo>
                    <a:lnTo>
                      <a:pt x="1" y="57"/>
                    </a:lnTo>
                    <a:lnTo>
                      <a:pt x="0" y="54"/>
                    </a:lnTo>
                    <a:lnTo>
                      <a:pt x="8" y="48"/>
                    </a:lnTo>
                    <a:lnTo>
                      <a:pt x="8" y="45"/>
                    </a:lnTo>
                    <a:lnTo>
                      <a:pt x="6" y="44"/>
                    </a:lnTo>
                    <a:lnTo>
                      <a:pt x="6" y="42"/>
                    </a:lnTo>
                    <a:lnTo>
                      <a:pt x="5" y="42"/>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24" name="Freeform 50">
                <a:extLst>
                  <a:ext uri="{FF2B5EF4-FFF2-40B4-BE49-F238E27FC236}">
                    <a16:creationId xmlns:a16="http://schemas.microsoft.com/office/drawing/2014/main" id="{50D76124-C819-7271-52A8-76B56C78E6EA}"/>
                  </a:ext>
                </a:extLst>
              </p:cNvPr>
              <p:cNvSpPr>
                <a:spLocks noChangeAspect="1"/>
              </p:cNvSpPr>
              <p:nvPr/>
            </p:nvSpPr>
            <p:spPr bwMode="gray">
              <a:xfrm>
                <a:off x="4087291" y="2854743"/>
                <a:ext cx="460465" cy="327565"/>
              </a:xfrm>
              <a:custGeom>
                <a:avLst/>
                <a:gdLst>
                  <a:gd name="T0" fmla="*/ 15 w 45"/>
                  <a:gd name="T1" fmla="*/ 35 h 35"/>
                  <a:gd name="T2" fmla="*/ 11 w 45"/>
                  <a:gd name="T3" fmla="*/ 35 h 35"/>
                  <a:gd name="T4" fmla="*/ 6 w 45"/>
                  <a:gd name="T5" fmla="*/ 33 h 35"/>
                  <a:gd name="T6" fmla="*/ 2 w 45"/>
                  <a:gd name="T7" fmla="*/ 34 h 35"/>
                  <a:gd name="T8" fmla="*/ 0 w 45"/>
                  <a:gd name="T9" fmla="*/ 31 h 35"/>
                  <a:gd name="T10" fmla="*/ 1 w 45"/>
                  <a:gd name="T11" fmla="*/ 30 h 35"/>
                  <a:gd name="T12" fmla="*/ 2 w 45"/>
                  <a:gd name="T13" fmla="*/ 29 h 35"/>
                  <a:gd name="T14" fmla="*/ 2 w 45"/>
                  <a:gd name="T15" fmla="*/ 26 h 35"/>
                  <a:gd name="T16" fmla="*/ 2 w 45"/>
                  <a:gd name="T17" fmla="*/ 25 h 35"/>
                  <a:gd name="T18" fmla="*/ 4 w 45"/>
                  <a:gd name="T19" fmla="*/ 22 h 35"/>
                  <a:gd name="T20" fmla="*/ 2 w 45"/>
                  <a:gd name="T21" fmla="*/ 21 h 35"/>
                  <a:gd name="T22" fmla="*/ 0 w 45"/>
                  <a:gd name="T23" fmla="*/ 21 h 35"/>
                  <a:gd name="T24" fmla="*/ 0 w 45"/>
                  <a:gd name="T25" fmla="*/ 19 h 35"/>
                  <a:gd name="T26" fmla="*/ 0 w 45"/>
                  <a:gd name="T27" fmla="*/ 17 h 35"/>
                  <a:gd name="T28" fmla="*/ 2 w 45"/>
                  <a:gd name="T29" fmla="*/ 16 h 35"/>
                  <a:gd name="T30" fmla="*/ 4 w 45"/>
                  <a:gd name="T31" fmla="*/ 13 h 35"/>
                  <a:gd name="T32" fmla="*/ 7 w 45"/>
                  <a:gd name="T33" fmla="*/ 11 h 35"/>
                  <a:gd name="T34" fmla="*/ 14 w 45"/>
                  <a:gd name="T35" fmla="*/ 12 h 35"/>
                  <a:gd name="T36" fmla="*/ 19 w 45"/>
                  <a:gd name="T37" fmla="*/ 10 h 35"/>
                  <a:gd name="T38" fmla="*/ 21 w 45"/>
                  <a:gd name="T39" fmla="*/ 11 h 35"/>
                  <a:gd name="T40" fmla="*/ 23 w 45"/>
                  <a:gd name="T41" fmla="*/ 10 h 35"/>
                  <a:gd name="T42" fmla="*/ 26 w 45"/>
                  <a:gd name="T43" fmla="*/ 5 h 35"/>
                  <a:gd name="T44" fmla="*/ 32 w 45"/>
                  <a:gd name="T45" fmla="*/ 3 h 35"/>
                  <a:gd name="T46" fmla="*/ 35 w 45"/>
                  <a:gd name="T47" fmla="*/ 0 h 35"/>
                  <a:gd name="T48" fmla="*/ 39 w 45"/>
                  <a:gd name="T49" fmla="*/ 0 h 35"/>
                  <a:gd name="T50" fmla="*/ 44 w 45"/>
                  <a:gd name="T51" fmla="*/ 2 h 35"/>
                  <a:gd name="T52" fmla="*/ 45 w 45"/>
                  <a:gd name="T53" fmla="*/ 4 h 35"/>
                  <a:gd name="T54" fmla="*/ 40 w 45"/>
                  <a:gd name="T55" fmla="*/ 10 h 35"/>
                  <a:gd name="T56" fmla="*/ 35 w 45"/>
                  <a:gd name="T57" fmla="*/ 11 h 35"/>
                  <a:gd name="T58" fmla="*/ 33 w 45"/>
                  <a:gd name="T59" fmla="*/ 13 h 35"/>
                  <a:gd name="T60" fmla="*/ 32 w 45"/>
                  <a:gd name="T61" fmla="*/ 20 h 35"/>
                  <a:gd name="T62" fmla="*/ 29 w 45"/>
                  <a:gd name="T63" fmla="*/ 20 h 35"/>
                  <a:gd name="T64" fmla="*/ 27 w 45"/>
                  <a:gd name="T65" fmla="*/ 18 h 35"/>
                  <a:gd name="T66" fmla="*/ 20 w 45"/>
                  <a:gd name="T67" fmla="*/ 15 h 35"/>
                  <a:gd name="T68" fmla="*/ 16 w 45"/>
                  <a:gd name="T69" fmla="*/ 15 h 35"/>
                  <a:gd name="T70" fmla="*/ 15 w 45"/>
                  <a:gd name="T71" fmla="*/ 16 h 35"/>
                  <a:gd name="T72" fmla="*/ 16 w 45"/>
                  <a:gd name="T73" fmla="*/ 17 h 35"/>
                  <a:gd name="T74" fmla="*/ 14 w 45"/>
                  <a:gd name="T75" fmla="*/ 19 h 35"/>
                  <a:gd name="T76" fmla="*/ 13 w 45"/>
                  <a:gd name="T77" fmla="*/ 21 h 35"/>
                  <a:gd name="T78" fmla="*/ 11 w 45"/>
                  <a:gd name="T79" fmla="*/ 28 h 35"/>
                  <a:gd name="T80" fmla="*/ 13 w 45"/>
                  <a:gd name="T81" fmla="*/ 32 h 35"/>
                  <a:gd name="T82" fmla="*/ 15 w 45"/>
                  <a:gd name="T83" fmla="*/ 33 h 35"/>
                  <a:gd name="T84" fmla="*/ 15 w 4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35">
                    <a:moveTo>
                      <a:pt x="15" y="35"/>
                    </a:moveTo>
                    <a:lnTo>
                      <a:pt x="11" y="35"/>
                    </a:lnTo>
                    <a:lnTo>
                      <a:pt x="6" y="33"/>
                    </a:lnTo>
                    <a:lnTo>
                      <a:pt x="2" y="34"/>
                    </a:lnTo>
                    <a:lnTo>
                      <a:pt x="0" y="31"/>
                    </a:lnTo>
                    <a:lnTo>
                      <a:pt x="1" y="30"/>
                    </a:lnTo>
                    <a:lnTo>
                      <a:pt x="2" y="29"/>
                    </a:lnTo>
                    <a:lnTo>
                      <a:pt x="2" y="26"/>
                    </a:lnTo>
                    <a:lnTo>
                      <a:pt x="2" y="25"/>
                    </a:lnTo>
                    <a:lnTo>
                      <a:pt x="4" y="22"/>
                    </a:lnTo>
                    <a:lnTo>
                      <a:pt x="2" y="21"/>
                    </a:lnTo>
                    <a:lnTo>
                      <a:pt x="0" y="21"/>
                    </a:lnTo>
                    <a:lnTo>
                      <a:pt x="0" y="19"/>
                    </a:lnTo>
                    <a:lnTo>
                      <a:pt x="0" y="17"/>
                    </a:lnTo>
                    <a:lnTo>
                      <a:pt x="2" y="16"/>
                    </a:lnTo>
                    <a:lnTo>
                      <a:pt x="4" y="13"/>
                    </a:lnTo>
                    <a:lnTo>
                      <a:pt x="7" y="11"/>
                    </a:lnTo>
                    <a:lnTo>
                      <a:pt x="14" y="12"/>
                    </a:lnTo>
                    <a:lnTo>
                      <a:pt x="19" y="10"/>
                    </a:lnTo>
                    <a:lnTo>
                      <a:pt x="21" y="11"/>
                    </a:lnTo>
                    <a:lnTo>
                      <a:pt x="23" y="10"/>
                    </a:lnTo>
                    <a:lnTo>
                      <a:pt x="26" y="5"/>
                    </a:lnTo>
                    <a:lnTo>
                      <a:pt x="32" y="3"/>
                    </a:lnTo>
                    <a:lnTo>
                      <a:pt x="35" y="0"/>
                    </a:lnTo>
                    <a:lnTo>
                      <a:pt x="39" y="0"/>
                    </a:lnTo>
                    <a:lnTo>
                      <a:pt x="44" y="2"/>
                    </a:lnTo>
                    <a:lnTo>
                      <a:pt x="45" y="4"/>
                    </a:lnTo>
                    <a:lnTo>
                      <a:pt x="40" y="10"/>
                    </a:lnTo>
                    <a:lnTo>
                      <a:pt x="35" y="11"/>
                    </a:lnTo>
                    <a:lnTo>
                      <a:pt x="33" y="13"/>
                    </a:lnTo>
                    <a:lnTo>
                      <a:pt x="32" y="20"/>
                    </a:lnTo>
                    <a:lnTo>
                      <a:pt x="29" y="20"/>
                    </a:lnTo>
                    <a:lnTo>
                      <a:pt x="27" y="18"/>
                    </a:lnTo>
                    <a:lnTo>
                      <a:pt x="20" y="15"/>
                    </a:lnTo>
                    <a:lnTo>
                      <a:pt x="16" y="15"/>
                    </a:lnTo>
                    <a:lnTo>
                      <a:pt x="15" y="16"/>
                    </a:lnTo>
                    <a:lnTo>
                      <a:pt x="16" y="17"/>
                    </a:lnTo>
                    <a:lnTo>
                      <a:pt x="14" y="19"/>
                    </a:lnTo>
                    <a:lnTo>
                      <a:pt x="13" y="21"/>
                    </a:lnTo>
                    <a:lnTo>
                      <a:pt x="11" y="28"/>
                    </a:lnTo>
                    <a:lnTo>
                      <a:pt x="13" y="32"/>
                    </a:lnTo>
                    <a:lnTo>
                      <a:pt x="15" y="33"/>
                    </a:lnTo>
                    <a:lnTo>
                      <a:pt x="15" y="35"/>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25" name="Freeform 51">
                <a:extLst>
                  <a:ext uri="{FF2B5EF4-FFF2-40B4-BE49-F238E27FC236}">
                    <a16:creationId xmlns:a16="http://schemas.microsoft.com/office/drawing/2014/main" id="{8B844754-1FF1-D308-552C-AF99DE0E0892}"/>
                  </a:ext>
                </a:extLst>
              </p:cNvPr>
              <p:cNvSpPr>
                <a:spLocks noChangeAspect="1"/>
              </p:cNvSpPr>
              <p:nvPr/>
            </p:nvSpPr>
            <p:spPr bwMode="gray">
              <a:xfrm>
                <a:off x="4200234" y="2994752"/>
                <a:ext cx="214304" cy="196803"/>
              </a:xfrm>
              <a:custGeom>
                <a:avLst/>
                <a:gdLst>
                  <a:gd name="T0" fmla="*/ 4 w 21"/>
                  <a:gd name="T1" fmla="*/ 20 h 21"/>
                  <a:gd name="T2" fmla="*/ 4 w 21"/>
                  <a:gd name="T3" fmla="*/ 18 h 21"/>
                  <a:gd name="T4" fmla="*/ 2 w 21"/>
                  <a:gd name="T5" fmla="*/ 17 h 21"/>
                  <a:gd name="T6" fmla="*/ 0 w 21"/>
                  <a:gd name="T7" fmla="*/ 13 h 21"/>
                  <a:gd name="T8" fmla="*/ 2 w 21"/>
                  <a:gd name="T9" fmla="*/ 6 h 21"/>
                  <a:gd name="T10" fmla="*/ 3 w 21"/>
                  <a:gd name="T11" fmla="*/ 4 h 21"/>
                  <a:gd name="T12" fmla="*/ 5 w 21"/>
                  <a:gd name="T13" fmla="*/ 2 h 21"/>
                  <a:gd name="T14" fmla="*/ 4 w 21"/>
                  <a:gd name="T15" fmla="*/ 1 h 21"/>
                  <a:gd name="T16" fmla="*/ 5 w 21"/>
                  <a:gd name="T17" fmla="*/ 0 h 21"/>
                  <a:gd name="T18" fmla="*/ 9 w 21"/>
                  <a:gd name="T19" fmla="*/ 0 h 21"/>
                  <a:gd name="T20" fmla="*/ 16 w 21"/>
                  <a:gd name="T21" fmla="*/ 3 h 21"/>
                  <a:gd name="T22" fmla="*/ 18 w 21"/>
                  <a:gd name="T23" fmla="*/ 5 h 21"/>
                  <a:gd name="T24" fmla="*/ 21 w 21"/>
                  <a:gd name="T25" fmla="*/ 5 h 21"/>
                  <a:gd name="T26" fmla="*/ 19 w 21"/>
                  <a:gd name="T27" fmla="*/ 14 h 21"/>
                  <a:gd name="T28" fmla="*/ 16 w 21"/>
                  <a:gd name="T29" fmla="*/ 18 h 21"/>
                  <a:gd name="T30" fmla="*/ 11 w 21"/>
                  <a:gd name="T31" fmla="*/ 21 h 21"/>
                  <a:gd name="T32" fmla="*/ 8 w 21"/>
                  <a:gd name="T33" fmla="*/ 21 h 21"/>
                  <a:gd name="T34" fmla="*/ 4 w 21"/>
                  <a:gd name="T3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1">
                    <a:moveTo>
                      <a:pt x="4" y="20"/>
                    </a:moveTo>
                    <a:lnTo>
                      <a:pt x="4" y="18"/>
                    </a:lnTo>
                    <a:lnTo>
                      <a:pt x="2" y="17"/>
                    </a:lnTo>
                    <a:lnTo>
                      <a:pt x="0" y="13"/>
                    </a:lnTo>
                    <a:lnTo>
                      <a:pt x="2" y="6"/>
                    </a:lnTo>
                    <a:lnTo>
                      <a:pt x="3" y="4"/>
                    </a:lnTo>
                    <a:lnTo>
                      <a:pt x="5" y="2"/>
                    </a:lnTo>
                    <a:lnTo>
                      <a:pt x="4" y="1"/>
                    </a:lnTo>
                    <a:lnTo>
                      <a:pt x="5" y="0"/>
                    </a:lnTo>
                    <a:lnTo>
                      <a:pt x="9" y="0"/>
                    </a:lnTo>
                    <a:lnTo>
                      <a:pt x="16" y="3"/>
                    </a:lnTo>
                    <a:lnTo>
                      <a:pt x="18" y="5"/>
                    </a:lnTo>
                    <a:lnTo>
                      <a:pt x="21" y="5"/>
                    </a:lnTo>
                    <a:lnTo>
                      <a:pt x="19" y="14"/>
                    </a:lnTo>
                    <a:lnTo>
                      <a:pt x="16" y="18"/>
                    </a:lnTo>
                    <a:lnTo>
                      <a:pt x="11" y="21"/>
                    </a:lnTo>
                    <a:lnTo>
                      <a:pt x="8" y="21"/>
                    </a:lnTo>
                    <a:lnTo>
                      <a:pt x="4" y="20"/>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26" name="Freeform 52">
                <a:extLst>
                  <a:ext uri="{FF2B5EF4-FFF2-40B4-BE49-F238E27FC236}">
                    <a16:creationId xmlns:a16="http://schemas.microsoft.com/office/drawing/2014/main" id="{55E02087-1F87-743F-8A5F-601D38D5D580}"/>
                  </a:ext>
                </a:extLst>
              </p:cNvPr>
              <p:cNvSpPr>
                <a:spLocks noChangeAspect="1"/>
              </p:cNvSpPr>
              <p:nvPr/>
            </p:nvSpPr>
            <p:spPr bwMode="gray">
              <a:xfrm>
                <a:off x="3482028" y="2527178"/>
                <a:ext cx="851423" cy="467573"/>
              </a:xfrm>
              <a:custGeom>
                <a:avLst/>
                <a:gdLst>
                  <a:gd name="T0" fmla="*/ 80 w 83"/>
                  <a:gd name="T1" fmla="*/ 31 h 50"/>
                  <a:gd name="T2" fmla="*/ 76 w 83"/>
                  <a:gd name="T3" fmla="*/ 33 h 50"/>
                  <a:gd name="T4" fmla="*/ 73 w 83"/>
                  <a:gd name="T5" fmla="*/ 30 h 50"/>
                  <a:gd name="T6" fmla="*/ 74 w 83"/>
                  <a:gd name="T7" fmla="*/ 27 h 50"/>
                  <a:gd name="T8" fmla="*/ 71 w 83"/>
                  <a:gd name="T9" fmla="*/ 25 h 50"/>
                  <a:gd name="T10" fmla="*/ 66 w 83"/>
                  <a:gd name="T11" fmla="*/ 28 h 50"/>
                  <a:gd name="T12" fmla="*/ 68 w 83"/>
                  <a:gd name="T13" fmla="*/ 28 h 50"/>
                  <a:gd name="T14" fmla="*/ 70 w 83"/>
                  <a:gd name="T15" fmla="*/ 32 h 50"/>
                  <a:gd name="T16" fmla="*/ 67 w 83"/>
                  <a:gd name="T17" fmla="*/ 33 h 50"/>
                  <a:gd name="T18" fmla="*/ 54 w 83"/>
                  <a:gd name="T19" fmla="*/ 31 h 50"/>
                  <a:gd name="T20" fmla="*/ 47 w 83"/>
                  <a:gd name="T21" fmla="*/ 33 h 50"/>
                  <a:gd name="T22" fmla="*/ 40 w 83"/>
                  <a:gd name="T23" fmla="*/ 32 h 50"/>
                  <a:gd name="T24" fmla="*/ 38 w 83"/>
                  <a:gd name="T25" fmla="*/ 36 h 50"/>
                  <a:gd name="T26" fmla="*/ 42 w 83"/>
                  <a:gd name="T27" fmla="*/ 40 h 50"/>
                  <a:gd name="T28" fmla="*/ 37 w 83"/>
                  <a:gd name="T29" fmla="*/ 41 h 50"/>
                  <a:gd name="T30" fmla="*/ 34 w 83"/>
                  <a:gd name="T31" fmla="*/ 45 h 50"/>
                  <a:gd name="T32" fmla="*/ 31 w 83"/>
                  <a:gd name="T33" fmla="*/ 50 h 50"/>
                  <a:gd name="T34" fmla="*/ 27 w 83"/>
                  <a:gd name="T35" fmla="*/ 43 h 50"/>
                  <a:gd name="T36" fmla="*/ 25 w 83"/>
                  <a:gd name="T37" fmla="*/ 40 h 50"/>
                  <a:gd name="T38" fmla="*/ 24 w 83"/>
                  <a:gd name="T39" fmla="*/ 33 h 50"/>
                  <a:gd name="T40" fmla="*/ 21 w 83"/>
                  <a:gd name="T41" fmla="*/ 26 h 50"/>
                  <a:gd name="T42" fmla="*/ 18 w 83"/>
                  <a:gd name="T43" fmla="*/ 24 h 50"/>
                  <a:gd name="T44" fmla="*/ 19 w 83"/>
                  <a:gd name="T45" fmla="*/ 22 h 50"/>
                  <a:gd name="T46" fmla="*/ 18 w 83"/>
                  <a:gd name="T47" fmla="*/ 20 h 50"/>
                  <a:gd name="T48" fmla="*/ 13 w 83"/>
                  <a:gd name="T49" fmla="*/ 18 h 50"/>
                  <a:gd name="T50" fmla="*/ 8 w 83"/>
                  <a:gd name="T51" fmla="*/ 15 h 50"/>
                  <a:gd name="T52" fmla="*/ 9 w 83"/>
                  <a:gd name="T53" fmla="*/ 12 h 50"/>
                  <a:gd name="T54" fmla="*/ 13 w 83"/>
                  <a:gd name="T55" fmla="*/ 13 h 50"/>
                  <a:gd name="T56" fmla="*/ 16 w 83"/>
                  <a:gd name="T57" fmla="*/ 8 h 50"/>
                  <a:gd name="T58" fmla="*/ 8 w 83"/>
                  <a:gd name="T59" fmla="*/ 9 h 50"/>
                  <a:gd name="T60" fmla="*/ 1 w 83"/>
                  <a:gd name="T61" fmla="*/ 5 h 50"/>
                  <a:gd name="T62" fmla="*/ 1 w 83"/>
                  <a:gd name="T63" fmla="*/ 1 h 50"/>
                  <a:gd name="T64" fmla="*/ 5 w 83"/>
                  <a:gd name="T65" fmla="*/ 1 h 50"/>
                  <a:gd name="T66" fmla="*/ 12 w 83"/>
                  <a:gd name="T67" fmla="*/ 1 h 50"/>
                  <a:gd name="T68" fmla="*/ 23 w 83"/>
                  <a:gd name="T69" fmla="*/ 7 h 50"/>
                  <a:gd name="T70" fmla="*/ 31 w 83"/>
                  <a:gd name="T71" fmla="*/ 6 h 50"/>
                  <a:gd name="T72" fmla="*/ 40 w 83"/>
                  <a:gd name="T73" fmla="*/ 1 h 50"/>
                  <a:gd name="T74" fmla="*/ 51 w 83"/>
                  <a:gd name="T75" fmla="*/ 5 h 50"/>
                  <a:gd name="T76" fmla="*/ 55 w 83"/>
                  <a:gd name="T77" fmla="*/ 5 h 50"/>
                  <a:gd name="T78" fmla="*/ 71 w 83"/>
                  <a:gd name="T79" fmla="*/ 15 h 50"/>
                  <a:gd name="T80" fmla="*/ 76 w 83"/>
                  <a:gd name="T81" fmla="*/ 17 h 50"/>
                  <a:gd name="T82" fmla="*/ 83 w 83"/>
                  <a:gd name="T83"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50">
                    <a:moveTo>
                      <a:pt x="83" y="28"/>
                    </a:moveTo>
                    <a:lnTo>
                      <a:pt x="80" y="31"/>
                    </a:lnTo>
                    <a:lnTo>
                      <a:pt x="78" y="34"/>
                    </a:lnTo>
                    <a:lnTo>
                      <a:pt x="76" y="33"/>
                    </a:lnTo>
                    <a:lnTo>
                      <a:pt x="75" y="30"/>
                    </a:lnTo>
                    <a:lnTo>
                      <a:pt x="73" y="30"/>
                    </a:lnTo>
                    <a:lnTo>
                      <a:pt x="73" y="29"/>
                    </a:lnTo>
                    <a:lnTo>
                      <a:pt x="74" y="27"/>
                    </a:lnTo>
                    <a:lnTo>
                      <a:pt x="73" y="26"/>
                    </a:lnTo>
                    <a:lnTo>
                      <a:pt x="71" y="25"/>
                    </a:lnTo>
                    <a:lnTo>
                      <a:pt x="68" y="26"/>
                    </a:lnTo>
                    <a:lnTo>
                      <a:pt x="66" y="28"/>
                    </a:lnTo>
                    <a:lnTo>
                      <a:pt x="66" y="28"/>
                    </a:lnTo>
                    <a:lnTo>
                      <a:pt x="68" y="28"/>
                    </a:lnTo>
                    <a:lnTo>
                      <a:pt x="70" y="29"/>
                    </a:lnTo>
                    <a:lnTo>
                      <a:pt x="70" y="32"/>
                    </a:lnTo>
                    <a:lnTo>
                      <a:pt x="69" y="33"/>
                    </a:lnTo>
                    <a:lnTo>
                      <a:pt x="67" y="33"/>
                    </a:lnTo>
                    <a:lnTo>
                      <a:pt x="64" y="34"/>
                    </a:lnTo>
                    <a:lnTo>
                      <a:pt x="54" y="31"/>
                    </a:lnTo>
                    <a:lnTo>
                      <a:pt x="51" y="33"/>
                    </a:lnTo>
                    <a:lnTo>
                      <a:pt x="47" y="33"/>
                    </a:lnTo>
                    <a:lnTo>
                      <a:pt x="45" y="32"/>
                    </a:lnTo>
                    <a:lnTo>
                      <a:pt x="40" y="32"/>
                    </a:lnTo>
                    <a:lnTo>
                      <a:pt x="38" y="34"/>
                    </a:lnTo>
                    <a:lnTo>
                      <a:pt x="38" y="36"/>
                    </a:lnTo>
                    <a:lnTo>
                      <a:pt x="42" y="40"/>
                    </a:lnTo>
                    <a:lnTo>
                      <a:pt x="42" y="40"/>
                    </a:lnTo>
                    <a:lnTo>
                      <a:pt x="42" y="40"/>
                    </a:lnTo>
                    <a:lnTo>
                      <a:pt x="37" y="41"/>
                    </a:lnTo>
                    <a:lnTo>
                      <a:pt x="37" y="42"/>
                    </a:lnTo>
                    <a:lnTo>
                      <a:pt x="34" y="45"/>
                    </a:lnTo>
                    <a:lnTo>
                      <a:pt x="33" y="49"/>
                    </a:lnTo>
                    <a:lnTo>
                      <a:pt x="31" y="50"/>
                    </a:lnTo>
                    <a:lnTo>
                      <a:pt x="27" y="47"/>
                    </a:lnTo>
                    <a:lnTo>
                      <a:pt x="27" y="43"/>
                    </a:lnTo>
                    <a:lnTo>
                      <a:pt x="28" y="42"/>
                    </a:lnTo>
                    <a:lnTo>
                      <a:pt x="25" y="40"/>
                    </a:lnTo>
                    <a:lnTo>
                      <a:pt x="23" y="35"/>
                    </a:lnTo>
                    <a:lnTo>
                      <a:pt x="24" y="33"/>
                    </a:lnTo>
                    <a:lnTo>
                      <a:pt x="24" y="28"/>
                    </a:lnTo>
                    <a:lnTo>
                      <a:pt x="21" y="26"/>
                    </a:lnTo>
                    <a:lnTo>
                      <a:pt x="19" y="26"/>
                    </a:lnTo>
                    <a:lnTo>
                      <a:pt x="18" y="24"/>
                    </a:lnTo>
                    <a:lnTo>
                      <a:pt x="18" y="22"/>
                    </a:lnTo>
                    <a:lnTo>
                      <a:pt x="19" y="22"/>
                    </a:lnTo>
                    <a:lnTo>
                      <a:pt x="19" y="21"/>
                    </a:lnTo>
                    <a:lnTo>
                      <a:pt x="18" y="20"/>
                    </a:lnTo>
                    <a:lnTo>
                      <a:pt x="16" y="20"/>
                    </a:lnTo>
                    <a:lnTo>
                      <a:pt x="13" y="18"/>
                    </a:lnTo>
                    <a:lnTo>
                      <a:pt x="10" y="18"/>
                    </a:lnTo>
                    <a:lnTo>
                      <a:pt x="8" y="15"/>
                    </a:lnTo>
                    <a:lnTo>
                      <a:pt x="8" y="13"/>
                    </a:lnTo>
                    <a:lnTo>
                      <a:pt x="9" y="12"/>
                    </a:lnTo>
                    <a:lnTo>
                      <a:pt x="12" y="13"/>
                    </a:lnTo>
                    <a:lnTo>
                      <a:pt x="13" y="13"/>
                    </a:lnTo>
                    <a:lnTo>
                      <a:pt x="15" y="11"/>
                    </a:lnTo>
                    <a:lnTo>
                      <a:pt x="16" y="8"/>
                    </a:lnTo>
                    <a:lnTo>
                      <a:pt x="13" y="5"/>
                    </a:lnTo>
                    <a:lnTo>
                      <a:pt x="8" y="9"/>
                    </a:lnTo>
                    <a:lnTo>
                      <a:pt x="3" y="8"/>
                    </a:lnTo>
                    <a:lnTo>
                      <a:pt x="1" y="5"/>
                    </a:lnTo>
                    <a:lnTo>
                      <a:pt x="0" y="0"/>
                    </a:lnTo>
                    <a:lnTo>
                      <a:pt x="1" y="1"/>
                    </a:lnTo>
                    <a:lnTo>
                      <a:pt x="3" y="0"/>
                    </a:lnTo>
                    <a:lnTo>
                      <a:pt x="5" y="1"/>
                    </a:lnTo>
                    <a:lnTo>
                      <a:pt x="8" y="0"/>
                    </a:lnTo>
                    <a:lnTo>
                      <a:pt x="12" y="1"/>
                    </a:lnTo>
                    <a:lnTo>
                      <a:pt x="19" y="4"/>
                    </a:lnTo>
                    <a:lnTo>
                      <a:pt x="23" y="7"/>
                    </a:lnTo>
                    <a:lnTo>
                      <a:pt x="25" y="6"/>
                    </a:lnTo>
                    <a:lnTo>
                      <a:pt x="31" y="6"/>
                    </a:lnTo>
                    <a:lnTo>
                      <a:pt x="37" y="2"/>
                    </a:lnTo>
                    <a:lnTo>
                      <a:pt x="40" y="1"/>
                    </a:lnTo>
                    <a:lnTo>
                      <a:pt x="48" y="2"/>
                    </a:lnTo>
                    <a:lnTo>
                      <a:pt x="51" y="5"/>
                    </a:lnTo>
                    <a:lnTo>
                      <a:pt x="53" y="6"/>
                    </a:lnTo>
                    <a:lnTo>
                      <a:pt x="55" y="5"/>
                    </a:lnTo>
                    <a:lnTo>
                      <a:pt x="63" y="9"/>
                    </a:lnTo>
                    <a:lnTo>
                      <a:pt x="71" y="15"/>
                    </a:lnTo>
                    <a:lnTo>
                      <a:pt x="74" y="16"/>
                    </a:lnTo>
                    <a:lnTo>
                      <a:pt x="76" y="17"/>
                    </a:lnTo>
                    <a:lnTo>
                      <a:pt x="78" y="23"/>
                    </a:lnTo>
                    <a:lnTo>
                      <a:pt x="83" y="28"/>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grpSp>
            <p:nvGrpSpPr>
              <p:cNvPr id="27" name="Group 53">
                <a:extLst>
                  <a:ext uri="{FF2B5EF4-FFF2-40B4-BE49-F238E27FC236}">
                    <a16:creationId xmlns:a16="http://schemas.microsoft.com/office/drawing/2014/main" id="{749A799D-634F-36BB-6815-603A80261FD1}"/>
                  </a:ext>
                </a:extLst>
              </p:cNvPr>
              <p:cNvGrpSpPr>
                <a:grpSpLocks/>
              </p:cNvGrpSpPr>
              <p:nvPr/>
            </p:nvGrpSpPr>
            <p:grpSpPr bwMode="auto">
              <a:xfrm>
                <a:off x="3183740" y="2350188"/>
                <a:ext cx="554583" cy="383040"/>
                <a:chOff x="3001" y="1026"/>
                <a:chExt cx="383" cy="290"/>
              </a:xfrm>
              <a:grpFill/>
            </p:grpSpPr>
            <p:sp>
              <p:nvSpPr>
                <p:cNvPr id="50" name="Freeform 76">
                  <a:extLst>
                    <a:ext uri="{FF2B5EF4-FFF2-40B4-BE49-F238E27FC236}">
                      <a16:creationId xmlns:a16="http://schemas.microsoft.com/office/drawing/2014/main" id="{87787E28-20AC-68FA-4B73-0FE74A5F8536}"/>
                    </a:ext>
                  </a:extLst>
                </p:cNvPr>
                <p:cNvSpPr>
                  <a:spLocks noChangeAspect="1"/>
                </p:cNvSpPr>
                <p:nvPr/>
              </p:nvSpPr>
              <p:spPr bwMode="gray">
                <a:xfrm>
                  <a:off x="3001" y="1026"/>
                  <a:ext cx="270" cy="184"/>
                </a:xfrm>
                <a:custGeom>
                  <a:avLst/>
                  <a:gdLst>
                    <a:gd name="T0" fmla="*/ 37 w 38"/>
                    <a:gd name="T1" fmla="*/ 19 h 26"/>
                    <a:gd name="T2" fmla="*/ 36 w 38"/>
                    <a:gd name="T3" fmla="*/ 12 h 26"/>
                    <a:gd name="T4" fmla="*/ 38 w 38"/>
                    <a:gd name="T5" fmla="*/ 9 h 26"/>
                    <a:gd name="T6" fmla="*/ 38 w 38"/>
                    <a:gd name="T7" fmla="*/ 8 h 26"/>
                    <a:gd name="T8" fmla="*/ 37 w 38"/>
                    <a:gd name="T9" fmla="*/ 8 h 26"/>
                    <a:gd name="T10" fmla="*/ 34 w 38"/>
                    <a:gd name="T11" fmla="*/ 8 h 26"/>
                    <a:gd name="T12" fmla="*/ 33 w 38"/>
                    <a:gd name="T13" fmla="*/ 7 h 26"/>
                    <a:gd name="T14" fmla="*/ 33 w 38"/>
                    <a:gd name="T15" fmla="*/ 5 h 26"/>
                    <a:gd name="T16" fmla="*/ 29 w 38"/>
                    <a:gd name="T17" fmla="*/ 1 h 26"/>
                    <a:gd name="T18" fmla="*/ 28 w 38"/>
                    <a:gd name="T19" fmla="*/ 3 h 26"/>
                    <a:gd name="T20" fmla="*/ 27 w 38"/>
                    <a:gd name="T21" fmla="*/ 6 h 26"/>
                    <a:gd name="T22" fmla="*/ 26 w 38"/>
                    <a:gd name="T23" fmla="*/ 7 h 26"/>
                    <a:gd name="T24" fmla="*/ 26 w 38"/>
                    <a:gd name="T25" fmla="*/ 7 h 26"/>
                    <a:gd name="T26" fmla="*/ 23 w 38"/>
                    <a:gd name="T27" fmla="*/ 4 h 26"/>
                    <a:gd name="T28" fmla="*/ 24 w 38"/>
                    <a:gd name="T29" fmla="*/ 3 h 26"/>
                    <a:gd name="T30" fmla="*/ 24 w 38"/>
                    <a:gd name="T31" fmla="*/ 1 h 26"/>
                    <a:gd name="T32" fmla="*/ 22 w 38"/>
                    <a:gd name="T33" fmla="*/ 0 h 26"/>
                    <a:gd name="T34" fmla="*/ 20 w 38"/>
                    <a:gd name="T35" fmla="*/ 2 h 26"/>
                    <a:gd name="T36" fmla="*/ 20 w 38"/>
                    <a:gd name="T37" fmla="*/ 4 h 26"/>
                    <a:gd name="T38" fmla="*/ 11 w 38"/>
                    <a:gd name="T39" fmla="*/ 6 h 26"/>
                    <a:gd name="T40" fmla="*/ 9 w 38"/>
                    <a:gd name="T41" fmla="*/ 5 h 26"/>
                    <a:gd name="T42" fmla="*/ 4 w 38"/>
                    <a:gd name="T43" fmla="*/ 11 h 26"/>
                    <a:gd name="T44" fmla="*/ 5 w 38"/>
                    <a:gd name="T45" fmla="*/ 12 h 26"/>
                    <a:gd name="T46" fmla="*/ 5 w 38"/>
                    <a:gd name="T47" fmla="*/ 16 h 26"/>
                    <a:gd name="T48" fmla="*/ 0 w 38"/>
                    <a:gd name="T49" fmla="*/ 19 h 26"/>
                    <a:gd name="T50" fmla="*/ 0 w 38"/>
                    <a:gd name="T51" fmla="*/ 22 h 26"/>
                    <a:gd name="T52" fmla="*/ 4 w 38"/>
                    <a:gd name="T53" fmla="*/ 24 h 26"/>
                    <a:gd name="T54" fmla="*/ 6 w 38"/>
                    <a:gd name="T55" fmla="*/ 24 h 26"/>
                    <a:gd name="T56" fmla="*/ 7 w 38"/>
                    <a:gd name="T57" fmla="*/ 26 h 26"/>
                    <a:gd name="T58" fmla="*/ 8 w 38"/>
                    <a:gd name="T59" fmla="*/ 26 h 26"/>
                    <a:gd name="T60" fmla="*/ 9 w 38"/>
                    <a:gd name="T61" fmla="*/ 26 h 26"/>
                    <a:gd name="T62" fmla="*/ 11 w 38"/>
                    <a:gd name="T63" fmla="*/ 26 h 26"/>
                    <a:gd name="T64" fmla="*/ 15 w 38"/>
                    <a:gd name="T65" fmla="*/ 24 h 26"/>
                    <a:gd name="T66" fmla="*/ 18 w 38"/>
                    <a:gd name="T67" fmla="*/ 24 h 26"/>
                    <a:gd name="T68" fmla="*/ 23 w 38"/>
                    <a:gd name="T69" fmla="*/ 22 h 26"/>
                    <a:gd name="T70" fmla="*/ 25 w 38"/>
                    <a:gd name="T71" fmla="*/ 23 h 26"/>
                    <a:gd name="T72" fmla="*/ 27 w 38"/>
                    <a:gd name="T73" fmla="*/ 21 h 26"/>
                    <a:gd name="T74" fmla="*/ 28 w 38"/>
                    <a:gd name="T75" fmla="*/ 19 h 26"/>
                    <a:gd name="T76" fmla="*/ 29 w 38"/>
                    <a:gd name="T77" fmla="*/ 19 h 26"/>
                    <a:gd name="T78" fmla="*/ 30 w 38"/>
                    <a:gd name="T79" fmla="*/ 20 h 26"/>
                    <a:gd name="T80" fmla="*/ 32 w 38"/>
                    <a:gd name="T81" fmla="*/ 19 h 26"/>
                    <a:gd name="T82" fmla="*/ 34 w 38"/>
                    <a:gd name="T83" fmla="*/ 20 h 26"/>
                    <a:gd name="T84" fmla="*/ 37 w 38"/>
                    <a:gd name="T85"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 h="26">
                      <a:moveTo>
                        <a:pt x="37" y="19"/>
                      </a:moveTo>
                      <a:lnTo>
                        <a:pt x="36" y="12"/>
                      </a:lnTo>
                      <a:lnTo>
                        <a:pt x="38" y="9"/>
                      </a:lnTo>
                      <a:lnTo>
                        <a:pt x="38" y="8"/>
                      </a:lnTo>
                      <a:lnTo>
                        <a:pt x="37" y="8"/>
                      </a:lnTo>
                      <a:lnTo>
                        <a:pt x="34" y="8"/>
                      </a:lnTo>
                      <a:lnTo>
                        <a:pt x="33" y="7"/>
                      </a:lnTo>
                      <a:lnTo>
                        <a:pt x="33" y="5"/>
                      </a:lnTo>
                      <a:lnTo>
                        <a:pt x="29" y="1"/>
                      </a:lnTo>
                      <a:lnTo>
                        <a:pt x="28" y="3"/>
                      </a:lnTo>
                      <a:lnTo>
                        <a:pt x="27" y="6"/>
                      </a:lnTo>
                      <a:lnTo>
                        <a:pt x="26" y="7"/>
                      </a:lnTo>
                      <a:lnTo>
                        <a:pt x="26" y="7"/>
                      </a:lnTo>
                      <a:lnTo>
                        <a:pt x="23" y="4"/>
                      </a:lnTo>
                      <a:lnTo>
                        <a:pt x="24" y="3"/>
                      </a:lnTo>
                      <a:lnTo>
                        <a:pt x="24" y="1"/>
                      </a:lnTo>
                      <a:lnTo>
                        <a:pt x="22" y="0"/>
                      </a:lnTo>
                      <a:lnTo>
                        <a:pt x="20" y="2"/>
                      </a:lnTo>
                      <a:lnTo>
                        <a:pt x="20" y="4"/>
                      </a:lnTo>
                      <a:lnTo>
                        <a:pt x="11" y="6"/>
                      </a:lnTo>
                      <a:lnTo>
                        <a:pt x="9" y="5"/>
                      </a:lnTo>
                      <a:lnTo>
                        <a:pt x="4" y="11"/>
                      </a:lnTo>
                      <a:lnTo>
                        <a:pt x="5" y="12"/>
                      </a:lnTo>
                      <a:lnTo>
                        <a:pt x="5" y="16"/>
                      </a:lnTo>
                      <a:lnTo>
                        <a:pt x="0" y="19"/>
                      </a:lnTo>
                      <a:lnTo>
                        <a:pt x="0" y="22"/>
                      </a:lnTo>
                      <a:lnTo>
                        <a:pt x="4" y="24"/>
                      </a:lnTo>
                      <a:lnTo>
                        <a:pt x="6" y="24"/>
                      </a:lnTo>
                      <a:lnTo>
                        <a:pt x="7" y="26"/>
                      </a:lnTo>
                      <a:lnTo>
                        <a:pt x="8" y="26"/>
                      </a:lnTo>
                      <a:lnTo>
                        <a:pt x="9" y="26"/>
                      </a:lnTo>
                      <a:lnTo>
                        <a:pt x="11" y="26"/>
                      </a:lnTo>
                      <a:lnTo>
                        <a:pt x="15" y="24"/>
                      </a:lnTo>
                      <a:lnTo>
                        <a:pt x="18" y="24"/>
                      </a:lnTo>
                      <a:lnTo>
                        <a:pt x="23" y="22"/>
                      </a:lnTo>
                      <a:lnTo>
                        <a:pt x="25" y="23"/>
                      </a:lnTo>
                      <a:lnTo>
                        <a:pt x="27" y="21"/>
                      </a:lnTo>
                      <a:lnTo>
                        <a:pt x="28" y="19"/>
                      </a:lnTo>
                      <a:lnTo>
                        <a:pt x="29" y="19"/>
                      </a:lnTo>
                      <a:lnTo>
                        <a:pt x="30" y="20"/>
                      </a:lnTo>
                      <a:lnTo>
                        <a:pt x="32" y="19"/>
                      </a:lnTo>
                      <a:lnTo>
                        <a:pt x="34" y="20"/>
                      </a:lnTo>
                      <a:lnTo>
                        <a:pt x="37" y="19"/>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51" name="Freeform 77">
                  <a:extLst>
                    <a:ext uri="{FF2B5EF4-FFF2-40B4-BE49-F238E27FC236}">
                      <a16:creationId xmlns:a16="http://schemas.microsoft.com/office/drawing/2014/main" id="{29686949-1BE3-1968-F757-057BBDA6382A}"/>
                    </a:ext>
                  </a:extLst>
                </p:cNvPr>
                <p:cNvSpPr>
                  <a:spLocks noChangeAspect="1"/>
                </p:cNvSpPr>
                <p:nvPr/>
              </p:nvSpPr>
              <p:spPr bwMode="gray">
                <a:xfrm>
                  <a:off x="3285" y="1104"/>
                  <a:ext cx="99" cy="106"/>
                </a:xfrm>
                <a:custGeom>
                  <a:avLst/>
                  <a:gdLst>
                    <a:gd name="T0" fmla="*/ 1 w 14"/>
                    <a:gd name="T1" fmla="*/ 9 h 15"/>
                    <a:gd name="T2" fmla="*/ 4 w 14"/>
                    <a:gd name="T3" fmla="*/ 8 h 15"/>
                    <a:gd name="T4" fmla="*/ 4 w 14"/>
                    <a:gd name="T5" fmla="*/ 7 h 15"/>
                    <a:gd name="T6" fmla="*/ 1 w 14"/>
                    <a:gd name="T7" fmla="*/ 5 h 15"/>
                    <a:gd name="T8" fmla="*/ 0 w 14"/>
                    <a:gd name="T9" fmla="*/ 4 h 15"/>
                    <a:gd name="T10" fmla="*/ 1 w 14"/>
                    <a:gd name="T11" fmla="*/ 3 h 15"/>
                    <a:gd name="T12" fmla="*/ 4 w 14"/>
                    <a:gd name="T13" fmla="*/ 2 h 15"/>
                    <a:gd name="T14" fmla="*/ 5 w 14"/>
                    <a:gd name="T15" fmla="*/ 0 h 15"/>
                    <a:gd name="T16" fmla="*/ 7 w 14"/>
                    <a:gd name="T17" fmla="*/ 1 h 15"/>
                    <a:gd name="T18" fmla="*/ 9 w 14"/>
                    <a:gd name="T19" fmla="*/ 2 h 15"/>
                    <a:gd name="T20" fmla="*/ 8 w 14"/>
                    <a:gd name="T21" fmla="*/ 4 h 15"/>
                    <a:gd name="T22" fmla="*/ 10 w 14"/>
                    <a:gd name="T23" fmla="*/ 5 h 15"/>
                    <a:gd name="T24" fmla="*/ 14 w 14"/>
                    <a:gd name="T25" fmla="*/ 7 h 15"/>
                    <a:gd name="T26" fmla="*/ 13 w 14"/>
                    <a:gd name="T27" fmla="*/ 8 h 15"/>
                    <a:gd name="T28" fmla="*/ 11 w 14"/>
                    <a:gd name="T29" fmla="*/ 10 h 15"/>
                    <a:gd name="T30" fmla="*/ 12 w 14"/>
                    <a:gd name="T31" fmla="*/ 12 h 15"/>
                    <a:gd name="T32" fmla="*/ 14 w 14"/>
                    <a:gd name="T33" fmla="*/ 14 h 15"/>
                    <a:gd name="T34" fmla="*/ 12 w 14"/>
                    <a:gd name="T35" fmla="*/ 15 h 15"/>
                    <a:gd name="T36" fmla="*/ 8 w 14"/>
                    <a:gd name="T37" fmla="*/ 12 h 15"/>
                    <a:gd name="T38" fmla="*/ 1 w 14"/>
                    <a:gd name="T3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1" y="9"/>
                      </a:moveTo>
                      <a:lnTo>
                        <a:pt x="4" y="8"/>
                      </a:lnTo>
                      <a:lnTo>
                        <a:pt x="4" y="7"/>
                      </a:lnTo>
                      <a:lnTo>
                        <a:pt x="1" y="5"/>
                      </a:lnTo>
                      <a:lnTo>
                        <a:pt x="0" y="4"/>
                      </a:lnTo>
                      <a:lnTo>
                        <a:pt x="1" y="3"/>
                      </a:lnTo>
                      <a:lnTo>
                        <a:pt x="4" y="2"/>
                      </a:lnTo>
                      <a:lnTo>
                        <a:pt x="5" y="0"/>
                      </a:lnTo>
                      <a:lnTo>
                        <a:pt x="7" y="1"/>
                      </a:lnTo>
                      <a:lnTo>
                        <a:pt x="9" y="2"/>
                      </a:lnTo>
                      <a:lnTo>
                        <a:pt x="8" y="4"/>
                      </a:lnTo>
                      <a:lnTo>
                        <a:pt x="10" y="5"/>
                      </a:lnTo>
                      <a:lnTo>
                        <a:pt x="14" y="7"/>
                      </a:lnTo>
                      <a:lnTo>
                        <a:pt x="13" y="8"/>
                      </a:lnTo>
                      <a:lnTo>
                        <a:pt x="11" y="10"/>
                      </a:lnTo>
                      <a:lnTo>
                        <a:pt x="12" y="12"/>
                      </a:lnTo>
                      <a:lnTo>
                        <a:pt x="14" y="14"/>
                      </a:lnTo>
                      <a:lnTo>
                        <a:pt x="12" y="15"/>
                      </a:lnTo>
                      <a:lnTo>
                        <a:pt x="8" y="12"/>
                      </a:lnTo>
                      <a:lnTo>
                        <a:pt x="1" y="9"/>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52" name="Freeform 78">
                  <a:extLst>
                    <a:ext uri="{FF2B5EF4-FFF2-40B4-BE49-F238E27FC236}">
                      <a16:creationId xmlns:a16="http://schemas.microsoft.com/office/drawing/2014/main" id="{CB2827D1-2494-7509-3B9B-73BE54E1651A}"/>
                    </a:ext>
                  </a:extLst>
                </p:cNvPr>
                <p:cNvSpPr>
                  <a:spLocks noChangeAspect="1"/>
                </p:cNvSpPr>
                <p:nvPr/>
              </p:nvSpPr>
              <p:spPr bwMode="gray">
                <a:xfrm>
                  <a:off x="3101" y="1245"/>
                  <a:ext cx="42" cy="71"/>
                </a:xfrm>
                <a:custGeom>
                  <a:avLst/>
                  <a:gdLst>
                    <a:gd name="T0" fmla="*/ 3 w 6"/>
                    <a:gd name="T1" fmla="*/ 0 h 10"/>
                    <a:gd name="T2" fmla="*/ 0 w 6"/>
                    <a:gd name="T3" fmla="*/ 7 h 10"/>
                    <a:gd name="T4" fmla="*/ 2 w 6"/>
                    <a:gd name="T5" fmla="*/ 10 h 10"/>
                    <a:gd name="T6" fmla="*/ 3 w 6"/>
                    <a:gd name="T7" fmla="*/ 10 h 10"/>
                    <a:gd name="T8" fmla="*/ 4 w 6"/>
                    <a:gd name="T9" fmla="*/ 8 h 10"/>
                    <a:gd name="T10" fmla="*/ 6 w 6"/>
                    <a:gd name="T11" fmla="*/ 1 h 10"/>
                    <a:gd name="T12" fmla="*/ 3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3" y="0"/>
                      </a:moveTo>
                      <a:lnTo>
                        <a:pt x="0" y="7"/>
                      </a:lnTo>
                      <a:lnTo>
                        <a:pt x="2" y="10"/>
                      </a:lnTo>
                      <a:lnTo>
                        <a:pt x="3" y="10"/>
                      </a:lnTo>
                      <a:lnTo>
                        <a:pt x="4" y="8"/>
                      </a:lnTo>
                      <a:lnTo>
                        <a:pt x="6" y="1"/>
                      </a:lnTo>
                      <a:lnTo>
                        <a:pt x="3" y="0"/>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grpSp>
          <p:sp>
            <p:nvSpPr>
              <p:cNvPr id="28" name="Freeform 54">
                <a:extLst>
                  <a:ext uri="{FF2B5EF4-FFF2-40B4-BE49-F238E27FC236}">
                    <a16:creationId xmlns:a16="http://schemas.microsoft.com/office/drawing/2014/main" id="{8883F432-220B-0122-271B-6E3CC770F935}"/>
                  </a:ext>
                </a:extLst>
              </p:cNvPr>
              <p:cNvSpPr>
                <a:spLocks noChangeAspect="1"/>
              </p:cNvSpPr>
              <p:nvPr/>
            </p:nvSpPr>
            <p:spPr bwMode="gray">
              <a:xfrm>
                <a:off x="3183740" y="3210046"/>
                <a:ext cx="687799" cy="524369"/>
              </a:xfrm>
              <a:custGeom>
                <a:avLst/>
                <a:gdLst>
                  <a:gd name="T0" fmla="*/ 18 w 67"/>
                  <a:gd name="T1" fmla="*/ 24 h 56"/>
                  <a:gd name="T2" fmla="*/ 28 w 67"/>
                  <a:gd name="T3" fmla="*/ 23 h 56"/>
                  <a:gd name="T4" fmla="*/ 32 w 67"/>
                  <a:gd name="T5" fmla="*/ 18 h 56"/>
                  <a:gd name="T6" fmla="*/ 33 w 67"/>
                  <a:gd name="T7" fmla="*/ 6 h 56"/>
                  <a:gd name="T8" fmla="*/ 40 w 67"/>
                  <a:gd name="T9" fmla="*/ 2 h 56"/>
                  <a:gd name="T10" fmla="*/ 46 w 67"/>
                  <a:gd name="T11" fmla="*/ 2 h 56"/>
                  <a:gd name="T12" fmla="*/ 50 w 67"/>
                  <a:gd name="T13" fmla="*/ 3 h 56"/>
                  <a:gd name="T14" fmla="*/ 58 w 67"/>
                  <a:gd name="T15" fmla="*/ 3 h 56"/>
                  <a:gd name="T16" fmla="*/ 61 w 67"/>
                  <a:gd name="T17" fmla="*/ 4 h 56"/>
                  <a:gd name="T18" fmla="*/ 63 w 67"/>
                  <a:gd name="T19" fmla="*/ 4 h 56"/>
                  <a:gd name="T20" fmla="*/ 67 w 67"/>
                  <a:gd name="T21" fmla="*/ 10 h 56"/>
                  <a:gd name="T22" fmla="*/ 63 w 67"/>
                  <a:gd name="T23" fmla="*/ 17 h 56"/>
                  <a:gd name="T24" fmla="*/ 62 w 67"/>
                  <a:gd name="T25" fmla="*/ 23 h 56"/>
                  <a:gd name="T26" fmla="*/ 61 w 67"/>
                  <a:gd name="T27" fmla="*/ 30 h 56"/>
                  <a:gd name="T28" fmla="*/ 56 w 67"/>
                  <a:gd name="T29" fmla="*/ 34 h 56"/>
                  <a:gd name="T30" fmla="*/ 61 w 67"/>
                  <a:gd name="T31" fmla="*/ 43 h 56"/>
                  <a:gd name="T32" fmla="*/ 63 w 67"/>
                  <a:gd name="T33" fmla="*/ 49 h 56"/>
                  <a:gd name="T34" fmla="*/ 59 w 67"/>
                  <a:gd name="T35" fmla="*/ 52 h 56"/>
                  <a:gd name="T36" fmla="*/ 51 w 67"/>
                  <a:gd name="T37" fmla="*/ 56 h 56"/>
                  <a:gd name="T38" fmla="*/ 48 w 67"/>
                  <a:gd name="T39" fmla="*/ 50 h 56"/>
                  <a:gd name="T40" fmla="*/ 44 w 67"/>
                  <a:gd name="T41" fmla="*/ 50 h 56"/>
                  <a:gd name="T42" fmla="*/ 36 w 67"/>
                  <a:gd name="T43" fmla="*/ 52 h 56"/>
                  <a:gd name="T44" fmla="*/ 35 w 67"/>
                  <a:gd name="T45" fmla="*/ 50 h 56"/>
                  <a:gd name="T46" fmla="*/ 29 w 67"/>
                  <a:gd name="T47" fmla="*/ 49 h 56"/>
                  <a:gd name="T48" fmla="*/ 22 w 67"/>
                  <a:gd name="T49" fmla="*/ 47 h 56"/>
                  <a:gd name="T50" fmla="*/ 22 w 67"/>
                  <a:gd name="T51" fmla="*/ 42 h 56"/>
                  <a:gd name="T52" fmla="*/ 14 w 67"/>
                  <a:gd name="T53" fmla="*/ 40 h 56"/>
                  <a:gd name="T54" fmla="*/ 14 w 67"/>
                  <a:gd name="T55" fmla="*/ 36 h 56"/>
                  <a:gd name="T56" fmla="*/ 4 w 67"/>
                  <a:gd name="T57" fmla="*/ 30 h 56"/>
                  <a:gd name="T58" fmla="*/ 1 w 67"/>
                  <a:gd name="T59" fmla="*/ 28 h 56"/>
                  <a:gd name="T60" fmla="*/ 1 w 67"/>
                  <a:gd name="T61" fmla="*/ 26 h 56"/>
                  <a:gd name="T62" fmla="*/ 6 w 67"/>
                  <a:gd name="T63" fmla="*/ 22 h 56"/>
                  <a:gd name="T64" fmla="*/ 10 w 67"/>
                  <a:gd name="T65" fmla="*/ 24 h 56"/>
                  <a:gd name="T66" fmla="*/ 14 w 67"/>
                  <a:gd name="T67"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 h="56">
                    <a:moveTo>
                      <a:pt x="14" y="25"/>
                    </a:moveTo>
                    <a:lnTo>
                      <a:pt x="18" y="24"/>
                    </a:lnTo>
                    <a:lnTo>
                      <a:pt x="21" y="26"/>
                    </a:lnTo>
                    <a:lnTo>
                      <a:pt x="28" y="23"/>
                    </a:lnTo>
                    <a:lnTo>
                      <a:pt x="29" y="20"/>
                    </a:lnTo>
                    <a:lnTo>
                      <a:pt x="32" y="18"/>
                    </a:lnTo>
                    <a:lnTo>
                      <a:pt x="33" y="13"/>
                    </a:lnTo>
                    <a:lnTo>
                      <a:pt x="33" y="6"/>
                    </a:lnTo>
                    <a:lnTo>
                      <a:pt x="34" y="6"/>
                    </a:lnTo>
                    <a:lnTo>
                      <a:pt x="40" y="2"/>
                    </a:lnTo>
                    <a:lnTo>
                      <a:pt x="45" y="0"/>
                    </a:lnTo>
                    <a:lnTo>
                      <a:pt x="46" y="2"/>
                    </a:lnTo>
                    <a:lnTo>
                      <a:pt x="48" y="3"/>
                    </a:lnTo>
                    <a:lnTo>
                      <a:pt x="50" y="3"/>
                    </a:lnTo>
                    <a:lnTo>
                      <a:pt x="52" y="4"/>
                    </a:lnTo>
                    <a:lnTo>
                      <a:pt x="58" y="3"/>
                    </a:lnTo>
                    <a:lnTo>
                      <a:pt x="58" y="4"/>
                    </a:lnTo>
                    <a:lnTo>
                      <a:pt x="61" y="4"/>
                    </a:lnTo>
                    <a:lnTo>
                      <a:pt x="62" y="3"/>
                    </a:lnTo>
                    <a:lnTo>
                      <a:pt x="63" y="4"/>
                    </a:lnTo>
                    <a:lnTo>
                      <a:pt x="63" y="9"/>
                    </a:lnTo>
                    <a:lnTo>
                      <a:pt x="67" y="10"/>
                    </a:lnTo>
                    <a:lnTo>
                      <a:pt x="63" y="16"/>
                    </a:lnTo>
                    <a:lnTo>
                      <a:pt x="63" y="17"/>
                    </a:lnTo>
                    <a:lnTo>
                      <a:pt x="64" y="20"/>
                    </a:lnTo>
                    <a:lnTo>
                      <a:pt x="62" y="23"/>
                    </a:lnTo>
                    <a:lnTo>
                      <a:pt x="63" y="25"/>
                    </a:lnTo>
                    <a:lnTo>
                      <a:pt x="61" y="30"/>
                    </a:lnTo>
                    <a:lnTo>
                      <a:pt x="57" y="33"/>
                    </a:lnTo>
                    <a:lnTo>
                      <a:pt x="56" y="34"/>
                    </a:lnTo>
                    <a:lnTo>
                      <a:pt x="59" y="38"/>
                    </a:lnTo>
                    <a:lnTo>
                      <a:pt x="61" y="43"/>
                    </a:lnTo>
                    <a:lnTo>
                      <a:pt x="63" y="44"/>
                    </a:lnTo>
                    <a:lnTo>
                      <a:pt x="63" y="49"/>
                    </a:lnTo>
                    <a:lnTo>
                      <a:pt x="63" y="50"/>
                    </a:lnTo>
                    <a:lnTo>
                      <a:pt x="59" y="52"/>
                    </a:lnTo>
                    <a:lnTo>
                      <a:pt x="52" y="56"/>
                    </a:lnTo>
                    <a:lnTo>
                      <a:pt x="51" y="56"/>
                    </a:lnTo>
                    <a:lnTo>
                      <a:pt x="51" y="55"/>
                    </a:lnTo>
                    <a:lnTo>
                      <a:pt x="48" y="50"/>
                    </a:lnTo>
                    <a:lnTo>
                      <a:pt x="46" y="49"/>
                    </a:lnTo>
                    <a:lnTo>
                      <a:pt x="44" y="50"/>
                    </a:lnTo>
                    <a:lnTo>
                      <a:pt x="41" y="49"/>
                    </a:lnTo>
                    <a:lnTo>
                      <a:pt x="36" y="52"/>
                    </a:lnTo>
                    <a:lnTo>
                      <a:pt x="35" y="52"/>
                    </a:lnTo>
                    <a:lnTo>
                      <a:pt x="35" y="50"/>
                    </a:lnTo>
                    <a:lnTo>
                      <a:pt x="33" y="48"/>
                    </a:lnTo>
                    <a:lnTo>
                      <a:pt x="29" y="49"/>
                    </a:lnTo>
                    <a:lnTo>
                      <a:pt x="25" y="47"/>
                    </a:lnTo>
                    <a:lnTo>
                      <a:pt x="22" y="47"/>
                    </a:lnTo>
                    <a:lnTo>
                      <a:pt x="22" y="45"/>
                    </a:lnTo>
                    <a:lnTo>
                      <a:pt x="22" y="42"/>
                    </a:lnTo>
                    <a:lnTo>
                      <a:pt x="20" y="42"/>
                    </a:lnTo>
                    <a:lnTo>
                      <a:pt x="14" y="40"/>
                    </a:lnTo>
                    <a:lnTo>
                      <a:pt x="11" y="39"/>
                    </a:lnTo>
                    <a:lnTo>
                      <a:pt x="14" y="36"/>
                    </a:lnTo>
                    <a:lnTo>
                      <a:pt x="8" y="31"/>
                    </a:lnTo>
                    <a:lnTo>
                      <a:pt x="4" y="30"/>
                    </a:lnTo>
                    <a:lnTo>
                      <a:pt x="3" y="28"/>
                    </a:lnTo>
                    <a:lnTo>
                      <a:pt x="1" y="28"/>
                    </a:lnTo>
                    <a:lnTo>
                      <a:pt x="0" y="28"/>
                    </a:lnTo>
                    <a:lnTo>
                      <a:pt x="1" y="26"/>
                    </a:lnTo>
                    <a:lnTo>
                      <a:pt x="2" y="24"/>
                    </a:lnTo>
                    <a:lnTo>
                      <a:pt x="6" y="22"/>
                    </a:lnTo>
                    <a:lnTo>
                      <a:pt x="9" y="24"/>
                    </a:lnTo>
                    <a:lnTo>
                      <a:pt x="10" y="24"/>
                    </a:lnTo>
                    <a:lnTo>
                      <a:pt x="10" y="25"/>
                    </a:lnTo>
                    <a:lnTo>
                      <a:pt x="14" y="25"/>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29" name="Freeform 55">
                <a:extLst>
                  <a:ext uri="{FF2B5EF4-FFF2-40B4-BE49-F238E27FC236}">
                    <a16:creationId xmlns:a16="http://schemas.microsoft.com/office/drawing/2014/main" id="{01F61D8C-B2E0-B36E-8A25-3D76219104A9}"/>
                  </a:ext>
                </a:extLst>
              </p:cNvPr>
              <p:cNvSpPr>
                <a:spLocks noChangeAspect="1"/>
              </p:cNvSpPr>
              <p:nvPr/>
            </p:nvSpPr>
            <p:spPr bwMode="gray">
              <a:xfrm>
                <a:off x="2998397" y="3574596"/>
                <a:ext cx="102807" cy="47549"/>
              </a:xfrm>
              <a:custGeom>
                <a:avLst/>
                <a:gdLst>
                  <a:gd name="T0" fmla="*/ 9 w 10"/>
                  <a:gd name="T1" fmla="*/ 5 h 5"/>
                  <a:gd name="T2" fmla="*/ 10 w 10"/>
                  <a:gd name="T3" fmla="*/ 0 h 5"/>
                  <a:gd name="T4" fmla="*/ 7 w 10"/>
                  <a:gd name="T5" fmla="*/ 0 h 5"/>
                  <a:gd name="T6" fmla="*/ 4 w 10"/>
                  <a:gd name="T7" fmla="*/ 1 h 5"/>
                  <a:gd name="T8" fmla="*/ 1 w 10"/>
                  <a:gd name="T9" fmla="*/ 1 h 5"/>
                  <a:gd name="T10" fmla="*/ 0 w 10"/>
                  <a:gd name="T11" fmla="*/ 2 h 5"/>
                  <a:gd name="T12" fmla="*/ 1 w 10"/>
                  <a:gd name="T13" fmla="*/ 5 h 5"/>
                  <a:gd name="T14" fmla="*/ 6 w 10"/>
                  <a:gd name="T15" fmla="*/ 4 h 5"/>
                  <a:gd name="T16" fmla="*/ 9 w 1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9" y="5"/>
                    </a:moveTo>
                    <a:lnTo>
                      <a:pt x="10" y="0"/>
                    </a:lnTo>
                    <a:lnTo>
                      <a:pt x="7" y="0"/>
                    </a:lnTo>
                    <a:lnTo>
                      <a:pt x="4" y="1"/>
                    </a:lnTo>
                    <a:lnTo>
                      <a:pt x="1" y="1"/>
                    </a:lnTo>
                    <a:lnTo>
                      <a:pt x="0" y="2"/>
                    </a:lnTo>
                    <a:lnTo>
                      <a:pt x="1" y="5"/>
                    </a:lnTo>
                    <a:lnTo>
                      <a:pt x="6" y="4"/>
                    </a:lnTo>
                    <a:lnTo>
                      <a:pt x="9" y="5"/>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grpSp>
            <p:nvGrpSpPr>
              <p:cNvPr id="30" name="Group 56">
                <a:extLst>
                  <a:ext uri="{FF2B5EF4-FFF2-40B4-BE49-F238E27FC236}">
                    <a16:creationId xmlns:a16="http://schemas.microsoft.com/office/drawing/2014/main" id="{C58D5AD1-2DB0-4AAD-81AD-AE3165B249AC}"/>
                  </a:ext>
                </a:extLst>
              </p:cNvPr>
              <p:cNvGrpSpPr>
                <a:grpSpLocks/>
              </p:cNvGrpSpPr>
              <p:nvPr/>
            </p:nvGrpSpPr>
            <p:grpSpPr bwMode="auto">
              <a:xfrm>
                <a:off x="2814500" y="3612900"/>
                <a:ext cx="503903" cy="316998"/>
                <a:chOff x="2746" y="1982"/>
                <a:chExt cx="348" cy="240"/>
              </a:xfrm>
              <a:grpFill/>
            </p:grpSpPr>
            <p:sp>
              <p:nvSpPr>
                <p:cNvPr id="48" name="Freeform 74">
                  <a:extLst>
                    <a:ext uri="{FF2B5EF4-FFF2-40B4-BE49-F238E27FC236}">
                      <a16:creationId xmlns:a16="http://schemas.microsoft.com/office/drawing/2014/main" id="{877A383D-C5CC-F809-0689-67D32B19B5D1}"/>
                    </a:ext>
                  </a:extLst>
                </p:cNvPr>
                <p:cNvSpPr>
                  <a:spLocks noChangeAspect="1"/>
                </p:cNvSpPr>
                <p:nvPr/>
              </p:nvSpPr>
              <p:spPr bwMode="gray">
                <a:xfrm>
                  <a:off x="2746" y="1982"/>
                  <a:ext cx="241" cy="240"/>
                </a:xfrm>
                <a:custGeom>
                  <a:avLst/>
                  <a:gdLst>
                    <a:gd name="T0" fmla="*/ 0 w 34"/>
                    <a:gd name="T1" fmla="*/ 30 h 34"/>
                    <a:gd name="T2" fmla="*/ 2 w 34"/>
                    <a:gd name="T3" fmla="*/ 32 h 34"/>
                    <a:gd name="T4" fmla="*/ 11 w 34"/>
                    <a:gd name="T5" fmla="*/ 34 h 34"/>
                    <a:gd name="T6" fmla="*/ 14 w 34"/>
                    <a:gd name="T7" fmla="*/ 32 h 34"/>
                    <a:gd name="T8" fmla="*/ 16 w 34"/>
                    <a:gd name="T9" fmla="*/ 33 h 34"/>
                    <a:gd name="T10" fmla="*/ 19 w 34"/>
                    <a:gd name="T11" fmla="*/ 33 h 34"/>
                    <a:gd name="T12" fmla="*/ 20 w 34"/>
                    <a:gd name="T13" fmla="*/ 33 h 34"/>
                    <a:gd name="T14" fmla="*/ 23 w 34"/>
                    <a:gd name="T15" fmla="*/ 33 h 34"/>
                    <a:gd name="T16" fmla="*/ 28 w 34"/>
                    <a:gd name="T17" fmla="*/ 32 h 34"/>
                    <a:gd name="T18" fmla="*/ 34 w 34"/>
                    <a:gd name="T19" fmla="*/ 30 h 34"/>
                    <a:gd name="T20" fmla="*/ 29 w 34"/>
                    <a:gd name="T21" fmla="*/ 26 h 34"/>
                    <a:gd name="T22" fmla="*/ 30 w 34"/>
                    <a:gd name="T23" fmla="*/ 23 h 34"/>
                    <a:gd name="T24" fmla="*/ 30 w 34"/>
                    <a:gd name="T25" fmla="*/ 7 h 34"/>
                    <a:gd name="T26" fmla="*/ 27 w 34"/>
                    <a:gd name="T27" fmla="*/ 8 h 34"/>
                    <a:gd name="T28" fmla="*/ 25 w 34"/>
                    <a:gd name="T29" fmla="*/ 6 h 34"/>
                    <a:gd name="T30" fmla="*/ 26 w 34"/>
                    <a:gd name="T31" fmla="*/ 3 h 34"/>
                    <a:gd name="T32" fmla="*/ 26 w 34"/>
                    <a:gd name="T33" fmla="*/ 3 h 34"/>
                    <a:gd name="T34" fmla="*/ 27 w 34"/>
                    <a:gd name="T35" fmla="*/ 1 h 34"/>
                    <a:gd name="T36" fmla="*/ 24 w 34"/>
                    <a:gd name="T37" fmla="*/ 0 h 34"/>
                    <a:gd name="T38" fmla="*/ 19 w 34"/>
                    <a:gd name="T39" fmla="*/ 1 h 34"/>
                    <a:gd name="T40" fmla="*/ 18 w 34"/>
                    <a:gd name="T41" fmla="*/ 1 h 34"/>
                    <a:gd name="T42" fmla="*/ 13 w 34"/>
                    <a:gd name="T43" fmla="*/ 2 h 34"/>
                    <a:gd name="T44" fmla="*/ 11 w 34"/>
                    <a:gd name="T45" fmla="*/ 3 h 34"/>
                    <a:gd name="T46" fmla="*/ 12 w 34"/>
                    <a:gd name="T47" fmla="*/ 5 h 34"/>
                    <a:gd name="T48" fmla="*/ 10 w 34"/>
                    <a:gd name="T49" fmla="*/ 7 h 34"/>
                    <a:gd name="T50" fmla="*/ 9 w 34"/>
                    <a:gd name="T51" fmla="*/ 12 h 34"/>
                    <a:gd name="T52" fmla="*/ 7 w 34"/>
                    <a:gd name="T53" fmla="*/ 13 h 34"/>
                    <a:gd name="T54" fmla="*/ 4 w 34"/>
                    <a:gd name="T55" fmla="*/ 11 h 34"/>
                    <a:gd name="T56" fmla="*/ 2 w 34"/>
                    <a:gd name="T57" fmla="*/ 13 h 34"/>
                    <a:gd name="T58" fmla="*/ 2 w 34"/>
                    <a:gd name="T59" fmla="*/ 17 h 34"/>
                    <a:gd name="T60" fmla="*/ 0 w 34"/>
                    <a:gd name="T61" fmla="*/ 22 h 34"/>
                    <a:gd name="T62" fmla="*/ 2 w 34"/>
                    <a:gd name="T63" fmla="*/ 28 h 34"/>
                    <a:gd name="T64" fmla="*/ 0 w 34"/>
                    <a:gd name="T65"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4">
                      <a:moveTo>
                        <a:pt x="0" y="30"/>
                      </a:moveTo>
                      <a:lnTo>
                        <a:pt x="2" y="32"/>
                      </a:lnTo>
                      <a:lnTo>
                        <a:pt x="11" y="34"/>
                      </a:lnTo>
                      <a:lnTo>
                        <a:pt x="14" y="32"/>
                      </a:lnTo>
                      <a:lnTo>
                        <a:pt x="16" y="33"/>
                      </a:lnTo>
                      <a:lnTo>
                        <a:pt x="19" y="33"/>
                      </a:lnTo>
                      <a:lnTo>
                        <a:pt x="20" y="33"/>
                      </a:lnTo>
                      <a:lnTo>
                        <a:pt x="23" y="33"/>
                      </a:lnTo>
                      <a:lnTo>
                        <a:pt x="28" y="32"/>
                      </a:lnTo>
                      <a:lnTo>
                        <a:pt x="34" y="30"/>
                      </a:lnTo>
                      <a:lnTo>
                        <a:pt x="29" y="26"/>
                      </a:lnTo>
                      <a:lnTo>
                        <a:pt x="30" y="23"/>
                      </a:lnTo>
                      <a:lnTo>
                        <a:pt x="30" y="7"/>
                      </a:lnTo>
                      <a:lnTo>
                        <a:pt x="27" y="8"/>
                      </a:lnTo>
                      <a:lnTo>
                        <a:pt x="25" y="6"/>
                      </a:lnTo>
                      <a:lnTo>
                        <a:pt x="26" y="3"/>
                      </a:lnTo>
                      <a:lnTo>
                        <a:pt x="26" y="3"/>
                      </a:lnTo>
                      <a:lnTo>
                        <a:pt x="27" y="1"/>
                      </a:lnTo>
                      <a:lnTo>
                        <a:pt x="24" y="0"/>
                      </a:lnTo>
                      <a:lnTo>
                        <a:pt x="19" y="1"/>
                      </a:lnTo>
                      <a:lnTo>
                        <a:pt x="18" y="1"/>
                      </a:lnTo>
                      <a:lnTo>
                        <a:pt x="13" y="2"/>
                      </a:lnTo>
                      <a:lnTo>
                        <a:pt x="11" y="3"/>
                      </a:lnTo>
                      <a:lnTo>
                        <a:pt x="12" y="5"/>
                      </a:lnTo>
                      <a:lnTo>
                        <a:pt x="10" y="7"/>
                      </a:lnTo>
                      <a:lnTo>
                        <a:pt x="9" y="12"/>
                      </a:lnTo>
                      <a:lnTo>
                        <a:pt x="7" y="13"/>
                      </a:lnTo>
                      <a:lnTo>
                        <a:pt x="4" y="11"/>
                      </a:lnTo>
                      <a:lnTo>
                        <a:pt x="2" y="13"/>
                      </a:lnTo>
                      <a:lnTo>
                        <a:pt x="2" y="17"/>
                      </a:lnTo>
                      <a:lnTo>
                        <a:pt x="0" y="22"/>
                      </a:lnTo>
                      <a:lnTo>
                        <a:pt x="2" y="28"/>
                      </a:lnTo>
                      <a:lnTo>
                        <a:pt x="0" y="30"/>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49" name="Freeform 75">
                  <a:extLst>
                    <a:ext uri="{FF2B5EF4-FFF2-40B4-BE49-F238E27FC236}">
                      <a16:creationId xmlns:a16="http://schemas.microsoft.com/office/drawing/2014/main" id="{93E8C3AF-61D7-BE33-1375-784FAE215EB2}"/>
                    </a:ext>
                  </a:extLst>
                </p:cNvPr>
                <p:cNvSpPr>
                  <a:spLocks noChangeAspect="1"/>
                </p:cNvSpPr>
                <p:nvPr/>
              </p:nvSpPr>
              <p:spPr bwMode="gray">
                <a:xfrm>
                  <a:off x="2987" y="2102"/>
                  <a:ext cx="107" cy="120"/>
                </a:xfrm>
                <a:custGeom>
                  <a:avLst/>
                  <a:gdLst>
                    <a:gd name="T0" fmla="*/ 9 w 15"/>
                    <a:gd name="T1" fmla="*/ 17 h 17"/>
                    <a:gd name="T2" fmla="*/ 9 w 15"/>
                    <a:gd name="T3" fmla="*/ 16 h 17"/>
                    <a:gd name="T4" fmla="*/ 8 w 15"/>
                    <a:gd name="T5" fmla="*/ 15 h 17"/>
                    <a:gd name="T6" fmla="*/ 4 w 15"/>
                    <a:gd name="T7" fmla="*/ 17 h 17"/>
                    <a:gd name="T8" fmla="*/ 4 w 15"/>
                    <a:gd name="T9" fmla="*/ 15 h 17"/>
                    <a:gd name="T10" fmla="*/ 6 w 15"/>
                    <a:gd name="T11" fmla="*/ 13 h 17"/>
                    <a:gd name="T12" fmla="*/ 3 w 15"/>
                    <a:gd name="T13" fmla="*/ 12 h 17"/>
                    <a:gd name="T14" fmla="*/ 3 w 15"/>
                    <a:gd name="T15" fmla="*/ 10 h 17"/>
                    <a:gd name="T16" fmla="*/ 1 w 15"/>
                    <a:gd name="T17" fmla="*/ 9 h 17"/>
                    <a:gd name="T18" fmla="*/ 0 w 15"/>
                    <a:gd name="T19" fmla="*/ 1 h 17"/>
                    <a:gd name="T20" fmla="*/ 1 w 15"/>
                    <a:gd name="T21" fmla="*/ 0 h 17"/>
                    <a:gd name="T22" fmla="*/ 2 w 15"/>
                    <a:gd name="T23" fmla="*/ 1 h 17"/>
                    <a:gd name="T24" fmla="*/ 5 w 15"/>
                    <a:gd name="T25" fmla="*/ 1 h 17"/>
                    <a:gd name="T26" fmla="*/ 7 w 15"/>
                    <a:gd name="T27" fmla="*/ 3 h 17"/>
                    <a:gd name="T28" fmla="*/ 9 w 15"/>
                    <a:gd name="T29" fmla="*/ 3 h 17"/>
                    <a:gd name="T30" fmla="*/ 12 w 15"/>
                    <a:gd name="T31" fmla="*/ 2 h 17"/>
                    <a:gd name="T32" fmla="*/ 15 w 15"/>
                    <a:gd name="T33" fmla="*/ 5 h 17"/>
                    <a:gd name="T34" fmla="*/ 13 w 15"/>
                    <a:gd name="T35" fmla="*/ 7 h 17"/>
                    <a:gd name="T36" fmla="*/ 13 w 15"/>
                    <a:gd name="T37" fmla="*/ 10 h 17"/>
                    <a:gd name="T38" fmla="*/ 12 w 15"/>
                    <a:gd name="T39" fmla="*/ 10 h 17"/>
                    <a:gd name="T40" fmla="*/ 12 w 15"/>
                    <a:gd name="T41" fmla="*/ 13 h 17"/>
                    <a:gd name="T42" fmla="*/ 14 w 15"/>
                    <a:gd name="T43" fmla="*/ 14 h 17"/>
                    <a:gd name="T44" fmla="*/ 14 w 15"/>
                    <a:gd name="T45" fmla="*/ 15 h 17"/>
                    <a:gd name="T46" fmla="*/ 9 w 15"/>
                    <a:gd name="T4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7">
                      <a:moveTo>
                        <a:pt x="9" y="17"/>
                      </a:moveTo>
                      <a:lnTo>
                        <a:pt x="9" y="16"/>
                      </a:lnTo>
                      <a:lnTo>
                        <a:pt x="8" y="15"/>
                      </a:lnTo>
                      <a:lnTo>
                        <a:pt x="4" y="17"/>
                      </a:lnTo>
                      <a:lnTo>
                        <a:pt x="4" y="15"/>
                      </a:lnTo>
                      <a:lnTo>
                        <a:pt x="6" y="13"/>
                      </a:lnTo>
                      <a:lnTo>
                        <a:pt x="3" y="12"/>
                      </a:lnTo>
                      <a:lnTo>
                        <a:pt x="3" y="10"/>
                      </a:lnTo>
                      <a:lnTo>
                        <a:pt x="1" y="9"/>
                      </a:lnTo>
                      <a:lnTo>
                        <a:pt x="0" y="1"/>
                      </a:lnTo>
                      <a:lnTo>
                        <a:pt x="1" y="0"/>
                      </a:lnTo>
                      <a:lnTo>
                        <a:pt x="2" y="1"/>
                      </a:lnTo>
                      <a:lnTo>
                        <a:pt x="5" y="1"/>
                      </a:lnTo>
                      <a:lnTo>
                        <a:pt x="7" y="3"/>
                      </a:lnTo>
                      <a:lnTo>
                        <a:pt x="9" y="3"/>
                      </a:lnTo>
                      <a:lnTo>
                        <a:pt x="12" y="2"/>
                      </a:lnTo>
                      <a:lnTo>
                        <a:pt x="15" y="5"/>
                      </a:lnTo>
                      <a:lnTo>
                        <a:pt x="13" y="7"/>
                      </a:lnTo>
                      <a:lnTo>
                        <a:pt x="13" y="10"/>
                      </a:lnTo>
                      <a:lnTo>
                        <a:pt x="12" y="10"/>
                      </a:lnTo>
                      <a:lnTo>
                        <a:pt x="12" y="13"/>
                      </a:lnTo>
                      <a:lnTo>
                        <a:pt x="14" y="14"/>
                      </a:lnTo>
                      <a:lnTo>
                        <a:pt x="14" y="15"/>
                      </a:lnTo>
                      <a:lnTo>
                        <a:pt x="9" y="17"/>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grpSp>
          <p:sp>
            <p:nvSpPr>
              <p:cNvPr id="31" name="Freeform 57">
                <a:extLst>
                  <a:ext uri="{FF2B5EF4-FFF2-40B4-BE49-F238E27FC236}">
                    <a16:creationId xmlns:a16="http://schemas.microsoft.com/office/drawing/2014/main" id="{81ECA268-80A1-DAA7-15FC-5F1CE2692C72}"/>
                  </a:ext>
                </a:extLst>
              </p:cNvPr>
              <p:cNvSpPr>
                <a:spLocks noChangeAspect="1"/>
              </p:cNvSpPr>
              <p:nvPr/>
            </p:nvSpPr>
            <p:spPr bwMode="gray">
              <a:xfrm>
                <a:off x="3070796" y="3480817"/>
                <a:ext cx="340280" cy="430590"/>
              </a:xfrm>
              <a:custGeom>
                <a:avLst/>
                <a:gdLst>
                  <a:gd name="T0" fmla="*/ 1 w 33"/>
                  <a:gd name="T1" fmla="*/ 17 h 46"/>
                  <a:gd name="T2" fmla="*/ 1 w 33"/>
                  <a:gd name="T3" fmla="*/ 17 h 46"/>
                  <a:gd name="T4" fmla="*/ 2 w 33"/>
                  <a:gd name="T5" fmla="*/ 15 h 46"/>
                  <a:gd name="T6" fmla="*/ 3 w 33"/>
                  <a:gd name="T7" fmla="*/ 10 h 46"/>
                  <a:gd name="T8" fmla="*/ 4 w 33"/>
                  <a:gd name="T9" fmla="*/ 8 h 46"/>
                  <a:gd name="T10" fmla="*/ 5 w 33"/>
                  <a:gd name="T11" fmla="*/ 8 h 46"/>
                  <a:gd name="T12" fmla="*/ 5 w 33"/>
                  <a:gd name="T13" fmla="*/ 5 h 46"/>
                  <a:gd name="T14" fmla="*/ 2 w 33"/>
                  <a:gd name="T15" fmla="*/ 1 h 46"/>
                  <a:gd name="T16" fmla="*/ 3 w 33"/>
                  <a:gd name="T17" fmla="*/ 1 h 46"/>
                  <a:gd name="T18" fmla="*/ 8 w 33"/>
                  <a:gd name="T19" fmla="*/ 3 h 46"/>
                  <a:gd name="T20" fmla="*/ 12 w 33"/>
                  <a:gd name="T21" fmla="*/ 0 h 46"/>
                  <a:gd name="T22" fmla="*/ 14 w 33"/>
                  <a:gd name="T23" fmla="*/ 1 h 46"/>
                  <a:gd name="T24" fmla="*/ 13 w 33"/>
                  <a:gd name="T25" fmla="*/ 4 h 46"/>
                  <a:gd name="T26" fmla="*/ 15 w 33"/>
                  <a:gd name="T27" fmla="*/ 6 h 46"/>
                  <a:gd name="T28" fmla="*/ 20 w 33"/>
                  <a:gd name="T29" fmla="*/ 7 h 46"/>
                  <a:gd name="T30" fmla="*/ 22 w 33"/>
                  <a:gd name="T31" fmla="*/ 10 h 46"/>
                  <a:gd name="T32" fmla="*/ 25 w 33"/>
                  <a:gd name="T33" fmla="*/ 11 h 46"/>
                  <a:gd name="T34" fmla="*/ 33 w 33"/>
                  <a:gd name="T35" fmla="*/ 10 h 46"/>
                  <a:gd name="T36" fmla="*/ 28 w 33"/>
                  <a:gd name="T37" fmla="*/ 19 h 46"/>
                  <a:gd name="T38" fmla="*/ 28 w 33"/>
                  <a:gd name="T39" fmla="*/ 22 h 46"/>
                  <a:gd name="T40" fmla="*/ 23 w 33"/>
                  <a:gd name="T41" fmla="*/ 24 h 46"/>
                  <a:gd name="T42" fmla="*/ 21 w 33"/>
                  <a:gd name="T43" fmla="*/ 24 h 46"/>
                  <a:gd name="T44" fmla="*/ 19 w 33"/>
                  <a:gd name="T45" fmla="*/ 26 h 46"/>
                  <a:gd name="T46" fmla="*/ 21 w 33"/>
                  <a:gd name="T47" fmla="*/ 30 h 46"/>
                  <a:gd name="T48" fmla="*/ 21 w 33"/>
                  <a:gd name="T49" fmla="*/ 33 h 46"/>
                  <a:gd name="T50" fmla="*/ 18 w 33"/>
                  <a:gd name="T51" fmla="*/ 34 h 46"/>
                  <a:gd name="T52" fmla="*/ 16 w 33"/>
                  <a:gd name="T53" fmla="*/ 34 h 46"/>
                  <a:gd name="T54" fmla="*/ 14 w 33"/>
                  <a:gd name="T55" fmla="*/ 32 h 46"/>
                  <a:gd name="T56" fmla="*/ 11 w 33"/>
                  <a:gd name="T57" fmla="*/ 32 h 46"/>
                  <a:gd name="T58" fmla="*/ 10 w 33"/>
                  <a:gd name="T59" fmla="*/ 31 h 46"/>
                  <a:gd name="T60" fmla="*/ 9 w 33"/>
                  <a:gd name="T61" fmla="*/ 32 h 46"/>
                  <a:gd name="T62" fmla="*/ 10 w 33"/>
                  <a:gd name="T63" fmla="*/ 40 h 46"/>
                  <a:gd name="T64" fmla="*/ 12 w 33"/>
                  <a:gd name="T65" fmla="*/ 41 h 46"/>
                  <a:gd name="T66" fmla="*/ 12 w 33"/>
                  <a:gd name="T67" fmla="*/ 43 h 46"/>
                  <a:gd name="T68" fmla="*/ 15 w 33"/>
                  <a:gd name="T69" fmla="*/ 44 h 46"/>
                  <a:gd name="T70" fmla="*/ 13 w 33"/>
                  <a:gd name="T71" fmla="*/ 46 h 46"/>
                  <a:gd name="T72" fmla="*/ 9 w 33"/>
                  <a:gd name="T73" fmla="*/ 44 h 46"/>
                  <a:gd name="T74" fmla="*/ 4 w 33"/>
                  <a:gd name="T75" fmla="*/ 40 h 46"/>
                  <a:gd name="T76" fmla="*/ 5 w 33"/>
                  <a:gd name="T77" fmla="*/ 37 h 46"/>
                  <a:gd name="T78" fmla="*/ 5 w 33"/>
                  <a:gd name="T79" fmla="*/ 21 h 46"/>
                  <a:gd name="T80" fmla="*/ 2 w 33"/>
                  <a:gd name="T81" fmla="*/ 22 h 46"/>
                  <a:gd name="T82" fmla="*/ 0 w 33"/>
                  <a:gd name="T83" fmla="*/ 20 h 46"/>
                  <a:gd name="T84" fmla="*/ 1 w 33"/>
                  <a:gd name="T85"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6">
                    <a:moveTo>
                      <a:pt x="1" y="17"/>
                    </a:moveTo>
                    <a:lnTo>
                      <a:pt x="1" y="17"/>
                    </a:lnTo>
                    <a:lnTo>
                      <a:pt x="2" y="15"/>
                    </a:lnTo>
                    <a:lnTo>
                      <a:pt x="3" y="10"/>
                    </a:lnTo>
                    <a:lnTo>
                      <a:pt x="4" y="8"/>
                    </a:lnTo>
                    <a:lnTo>
                      <a:pt x="5" y="8"/>
                    </a:lnTo>
                    <a:lnTo>
                      <a:pt x="5" y="5"/>
                    </a:lnTo>
                    <a:lnTo>
                      <a:pt x="2" y="1"/>
                    </a:lnTo>
                    <a:lnTo>
                      <a:pt x="3" y="1"/>
                    </a:lnTo>
                    <a:lnTo>
                      <a:pt x="8" y="3"/>
                    </a:lnTo>
                    <a:lnTo>
                      <a:pt x="12" y="0"/>
                    </a:lnTo>
                    <a:lnTo>
                      <a:pt x="14" y="1"/>
                    </a:lnTo>
                    <a:lnTo>
                      <a:pt x="13" y="4"/>
                    </a:lnTo>
                    <a:lnTo>
                      <a:pt x="15" y="6"/>
                    </a:lnTo>
                    <a:lnTo>
                      <a:pt x="20" y="7"/>
                    </a:lnTo>
                    <a:lnTo>
                      <a:pt x="22" y="10"/>
                    </a:lnTo>
                    <a:lnTo>
                      <a:pt x="25" y="11"/>
                    </a:lnTo>
                    <a:lnTo>
                      <a:pt x="33" y="10"/>
                    </a:lnTo>
                    <a:lnTo>
                      <a:pt x="28" y="19"/>
                    </a:lnTo>
                    <a:lnTo>
                      <a:pt x="28" y="22"/>
                    </a:lnTo>
                    <a:lnTo>
                      <a:pt x="23" y="24"/>
                    </a:lnTo>
                    <a:lnTo>
                      <a:pt x="21" y="24"/>
                    </a:lnTo>
                    <a:lnTo>
                      <a:pt x="19" y="26"/>
                    </a:lnTo>
                    <a:lnTo>
                      <a:pt x="21" y="30"/>
                    </a:lnTo>
                    <a:lnTo>
                      <a:pt x="21" y="33"/>
                    </a:lnTo>
                    <a:lnTo>
                      <a:pt x="18" y="34"/>
                    </a:lnTo>
                    <a:lnTo>
                      <a:pt x="16" y="34"/>
                    </a:lnTo>
                    <a:lnTo>
                      <a:pt x="14" y="32"/>
                    </a:lnTo>
                    <a:lnTo>
                      <a:pt x="11" y="32"/>
                    </a:lnTo>
                    <a:lnTo>
                      <a:pt x="10" y="31"/>
                    </a:lnTo>
                    <a:lnTo>
                      <a:pt x="9" y="32"/>
                    </a:lnTo>
                    <a:lnTo>
                      <a:pt x="10" y="40"/>
                    </a:lnTo>
                    <a:lnTo>
                      <a:pt x="12" y="41"/>
                    </a:lnTo>
                    <a:lnTo>
                      <a:pt x="12" y="43"/>
                    </a:lnTo>
                    <a:lnTo>
                      <a:pt x="15" y="44"/>
                    </a:lnTo>
                    <a:lnTo>
                      <a:pt x="13" y="46"/>
                    </a:lnTo>
                    <a:lnTo>
                      <a:pt x="9" y="44"/>
                    </a:lnTo>
                    <a:lnTo>
                      <a:pt x="4" y="40"/>
                    </a:lnTo>
                    <a:lnTo>
                      <a:pt x="5" y="37"/>
                    </a:lnTo>
                    <a:lnTo>
                      <a:pt x="5" y="21"/>
                    </a:lnTo>
                    <a:lnTo>
                      <a:pt x="2" y="22"/>
                    </a:lnTo>
                    <a:lnTo>
                      <a:pt x="0" y="20"/>
                    </a:lnTo>
                    <a:lnTo>
                      <a:pt x="1" y="17"/>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32" name="Freeform 58">
                <a:extLst>
                  <a:ext uri="{FF2B5EF4-FFF2-40B4-BE49-F238E27FC236}">
                    <a16:creationId xmlns:a16="http://schemas.microsoft.com/office/drawing/2014/main" id="{192C31AC-3C18-2374-4B13-9804FE10FDAA}"/>
                  </a:ext>
                </a:extLst>
              </p:cNvPr>
              <p:cNvSpPr>
                <a:spLocks noChangeAspect="1"/>
              </p:cNvSpPr>
              <p:nvPr/>
            </p:nvSpPr>
            <p:spPr bwMode="gray">
              <a:xfrm>
                <a:off x="2558206" y="3154572"/>
                <a:ext cx="770335" cy="756834"/>
              </a:xfrm>
              <a:custGeom>
                <a:avLst/>
                <a:gdLst>
                  <a:gd name="T0" fmla="*/ 27 w 75"/>
                  <a:gd name="T1" fmla="*/ 77 h 81"/>
                  <a:gd name="T2" fmla="*/ 27 w 75"/>
                  <a:gd name="T3" fmla="*/ 66 h 81"/>
                  <a:gd name="T4" fmla="*/ 29 w 75"/>
                  <a:gd name="T5" fmla="*/ 60 h 81"/>
                  <a:gd name="T6" fmla="*/ 34 w 75"/>
                  <a:gd name="T7" fmla="*/ 61 h 81"/>
                  <a:gd name="T8" fmla="*/ 37 w 75"/>
                  <a:gd name="T9" fmla="*/ 54 h 81"/>
                  <a:gd name="T10" fmla="*/ 38 w 75"/>
                  <a:gd name="T11" fmla="*/ 51 h 81"/>
                  <a:gd name="T12" fmla="*/ 44 w 75"/>
                  <a:gd name="T13" fmla="*/ 50 h 81"/>
                  <a:gd name="T14" fmla="*/ 44 w 75"/>
                  <a:gd name="T15" fmla="*/ 46 h 81"/>
                  <a:gd name="T16" fmla="*/ 50 w 75"/>
                  <a:gd name="T17" fmla="*/ 45 h 81"/>
                  <a:gd name="T18" fmla="*/ 54 w 75"/>
                  <a:gd name="T19" fmla="*/ 43 h 81"/>
                  <a:gd name="T20" fmla="*/ 55 w 75"/>
                  <a:gd name="T21" fmla="*/ 40 h 81"/>
                  <a:gd name="T22" fmla="*/ 53 w 75"/>
                  <a:gd name="T23" fmla="*/ 36 h 81"/>
                  <a:gd name="T24" fmla="*/ 62 w 75"/>
                  <a:gd name="T25" fmla="*/ 35 h 81"/>
                  <a:gd name="T26" fmla="*/ 63 w 75"/>
                  <a:gd name="T27" fmla="*/ 39 h 81"/>
                  <a:gd name="T28" fmla="*/ 70 w 75"/>
                  <a:gd name="T29" fmla="*/ 42 h 81"/>
                  <a:gd name="T30" fmla="*/ 75 w 75"/>
                  <a:gd name="T31" fmla="*/ 42 h 81"/>
                  <a:gd name="T32" fmla="*/ 65 w 75"/>
                  <a:gd name="T33" fmla="*/ 36 h 81"/>
                  <a:gd name="T34" fmla="*/ 62 w 75"/>
                  <a:gd name="T35" fmla="*/ 34 h 81"/>
                  <a:gd name="T36" fmla="*/ 62 w 75"/>
                  <a:gd name="T37" fmla="*/ 32 h 81"/>
                  <a:gd name="T38" fmla="*/ 67 w 75"/>
                  <a:gd name="T39" fmla="*/ 28 h 81"/>
                  <a:gd name="T40" fmla="*/ 71 w 75"/>
                  <a:gd name="T41" fmla="*/ 30 h 81"/>
                  <a:gd name="T42" fmla="*/ 71 w 75"/>
                  <a:gd name="T43" fmla="*/ 26 h 81"/>
                  <a:gd name="T44" fmla="*/ 64 w 75"/>
                  <a:gd name="T45" fmla="*/ 24 h 81"/>
                  <a:gd name="T46" fmla="*/ 62 w 75"/>
                  <a:gd name="T47" fmla="*/ 23 h 81"/>
                  <a:gd name="T48" fmla="*/ 55 w 75"/>
                  <a:gd name="T49" fmla="*/ 16 h 81"/>
                  <a:gd name="T50" fmla="*/ 47 w 75"/>
                  <a:gd name="T51" fmla="*/ 0 h 81"/>
                  <a:gd name="T52" fmla="*/ 43 w 75"/>
                  <a:gd name="T53" fmla="*/ 4 h 81"/>
                  <a:gd name="T54" fmla="*/ 39 w 75"/>
                  <a:gd name="T55" fmla="*/ 10 h 81"/>
                  <a:gd name="T56" fmla="*/ 37 w 75"/>
                  <a:gd name="T57" fmla="*/ 9 h 81"/>
                  <a:gd name="T58" fmla="*/ 30 w 75"/>
                  <a:gd name="T59" fmla="*/ 6 h 81"/>
                  <a:gd name="T60" fmla="*/ 25 w 75"/>
                  <a:gd name="T61" fmla="*/ 5 h 81"/>
                  <a:gd name="T62" fmla="*/ 22 w 75"/>
                  <a:gd name="T63" fmla="*/ 7 h 81"/>
                  <a:gd name="T64" fmla="*/ 16 w 75"/>
                  <a:gd name="T65" fmla="*/ 2 h 81"/>
                  <a:gd name="T66" fmla="*/ 14 w 75"/>
                  <a:gd name="T67" fmla="*/ 5 h 81"/>
                  <a:gd name="T68" fmla="*/ 9 w 75"/>
                  <a:gd name="T69" fmla="*/ 7 h 81"/>
                  <a:gd name="T70" fmla="*/ 0 w 75"/>
                  <a:gd name="T71" fmla="*/ 9 h 81"/>
                  <a:gd name="T72" fmla="*/ 5 w 75"/>
                  <a:gd name="T73" fmla="*/ 18 h 81"/>
                  <a:gd name="T74" fmla="*/ 6 w 75"/>
                  <a:gd name="T75" fmla="*/ 22 h 81"/>
                  <a:gd name="T76" fmla="*/ 4 w 75"/>
                  <a:gd name="T77" fmla="*/ 28 h 81"/>
                  <a:gd name="T78" fmla="*/ 5 w 75"/>
                  <a:gd name="T79" fmla="*/ 38 h 81"/>
                  <a:gd name="T80" fmla="*/ 13 w 75"/>
                  <a:gd name="T81" fmla="*/ 46 h 81"/>
                  <a:gd name="T82" fmla="*/ 10 w 75"/>
                  <a:gd name="T83" fmla="*/ 57 h 81"/>
                  <a:gd name="T84" fmla="*/ 6 w 75"/>
                  <a:gd name="T85" fmla="*/ 62 h 81"/>
                  <a:gd name="T86" fmla="*/ 3 w 75"/>
                  <a:gd name="T87" fmla="*/ 66 h 81"/>
                  <a:gd name="T88" fmla="*/ 9 w 75"/>
                  <a:gd name="T89" fmla="*/ 73 h 81"/>
                  <a:gd name="T90" fmla="*/ 17 w 75"/>
                  <a:gd name="T9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81">
                    <a:moveTo>
                      <a:pt x="25" y="79"/>
                    </a:moveTo>
                    <a:lnTo>
                      <a:pt x="27" y="77"/>
                    </a:lnTo>
                    <a:lnTo>
                      <a:pt x="25" y="71"/>
                    </a:lnTo>
                    <a:lnTo>
                      <a:pt x="27" y="66"/>
                    </a:lnTo>
                    <a:lnTo>
                      <a:pt x="27" y="62"/>
                    </a:lnTo>
                    <a:lnTo>
                      <a:pt x="29" y="60"/>
                    </a:lnTo>
                    <a:lnTo>
                      <a:pt x="32" y="62"/>
                    </a:lnTo>
                    <a:lnTo>
                      <a:pt x="34" y="61"/>
                    </a:lnTo>
                    <a:lnTo>
                      <a:pt x="35" y="56"/>
                    </a:lnTo>
                    <a:lnTo>
                      <a:pt x="37" y="54"/>
                    </a:lnTo>
                    <a:lnTo>
                      <a:pt x="36" y="52"/>
                    </a:lnTo>
                    <a:lnTo>
                      <a:pt x="38" y="51"/>
                    </a:lnTo>
                    <a:lnTo>
                      <a:pt x="43" y="50"/>
                    </a:lnTo>
                    <a:lnTo>
                      <a:pt x="44" y="50"/>
                    </a:lnTo>
                    <a:lnTo>
                      <a:pt x="43" y="47"/>
                    </a:lnTo>
                    <a:lnTo>
                      <a:pt x="44" y="46"/>
                    </a:lnTo>
                    <a:lnTo>
                      <a:pt x="47" y="46"/>
                    </a:lnTo>
                    <a:lnTo>
                      <a:pt x="50" y="45"/>
                    </a:lnTo>
                    <a:lnTo>
                      <a:pt x="53" y="45"/>
                    </a:lnTo>
                    <a:lnTo>
                      <a:pt x="54" y="43"/>
                    </a:lnTo>
                    <a:lnTo>
                      <a:pt x="55" y="43"/>
                    </a:lnTo>
                    <a:lnTo>
                      <a:pt x="55" y="40"/>
                    </a:lnTo>
                    <a:lnTo>
                      <a:pt x="52" y="36"/>
                    </a:lnTo>
                    <a:lnTo>
                      <a:pt x="53" y="36"/>
                    </a:lnTo>
                    <a:lnTo>
                      <a:pt x="58" y="38"/>
                    </a:lnTo>
                    <a:lnTo>
                      <a:pt x="62" y="35"/>
                    </a:lnTo>
                    <a:lnTo>
                      <a:pt x="64" y="36"/>
                    </a:lnTo>
                    <a:lnTo>
                      <a:pt x="63" y="39"/>
                    </a:lnTo>
                    <a:lnTo>
                      <a:pt x="65" y="41"/>
                    </a:lnTo>
                    <a:lnTo>
                      <a:pt x="70" y="42"/>
                    </a:lnTo>
                    <a:lnTo>
                      <a:pt x="72" y="45"/>
                    </a:lnTo>
                    <a:lnTo>
                      <a:pt x="75" y="42"/>
                    </a:lnTo>
                    <a:lnTo>
                      <a:pt x="69" y="37"/>
                    </a:lnTo>
                    <a:lnTo>
                      <a:pt x="65" y="36"/>
                    </a:lnTo>
                    <a:lnTo>
                      <a:pt x="64" y="34"/>
                    </a:lnTo>
                    <a:lnTo>
                      <a:pt x="62" y="34"/>
                    </a:lnTo>
                    <a:lnTo>
                      <a:pt x="61" y="34"/>
                    </a:lnTo>
                    <a:lnTo>
                      <a:pt x="62" y="32"/>
                    </a:lnTo>
                    <a:lnTo>
                      <a:pt x="63" y="30"/>
                    </a:lnTo>
                    <a:lnTo>
                      <a:pt x="67" y="28"/>
                    </a:lnTo>
                    <a:lnTo>
                      <a:pt x="70" y="30"/>
                    </a:lnTo>
                    <a:lnTo>
                      <a:pt x="71" y="30"/>
                    </a:lnTo>
                    <a:lnTo>
                      <a:pt x="72" y="28"/>
                    </a:lnTo>
                    <a:lnTo>
                      <a:pt x="71" y="26"/>
                    </a:lnTo>
                    <a:lnTo>
                      <a:pt x="67" y="26"/>
                    </a:lnTo>
                    <a:lnTo>
                      <a:pt x="64" y="24"/>
                    </a:lnTo>
                    <a:lnTo>
                      <a:pt x="63" y="23"/>
                    </a:lnTo>
                    <a:lnTo>
                      <a:pt x="62" y="23"/>
                    </a:lnTo>
                    <a:lnTo>
                      <a:pt x="60" y="22"/>
                    </a:lnTo>
                    <a:lnTo>
                      <a:pt x="55" y="16"/>
                    </a:lnTo>
                    <a:lnTo>
                      <a:pt x="50" y="1"/>
                    </a:lnTo>
                    <a:lnTo>
                      <a:pt x="47" y="0"/>
                    </a:lnTo>
                    <a:lnTo>
                      <a:pt x="45" y="1"/>
                    </a:lnTo>
                    <a:lnTo>
                      <a:pt x="43" y="4"/>
                    </a:lnTo>
                    <a:lnTo>
                      <a:pt x="41" y="6"/>
                    </a:lnTo>
                    <a:lnTo>
                      <a:pt x="39" y="10"/>
                    </a:lnTo>
                    <a:lnTo>
                      <a:pt x="38" y="10"/>
                    </a:lnTo>
                    <a:lnTo>
                      <a:pt x="37" y="9"/>
                    </a:lnTo>
                    <a:lnTo>
                      <a:pt x="36" y="7"/>
                    </a:lnTo>
                    <a:lnTo>
                      <a:pt x="30" y="6"/>
                    </a:lnTo>
                    <a:lnTo>
                      <a:pt x="28" y="4"/>
                    </a:lnTo>
                    <a:lnTo>
                      <a:pt x="25" y="5"/>
                    </a:lnTo>
                    <a:lnTo>
                      <a:pt x="24" y="7"/>
                    </a:lnTo>
                    <a:lnTo>
                      <a:pt x="22" y="7"/>
                    </a:lnTo>
                    <a:lnTo>
                      <a:pt x="18" y="2"/>
                    </a:lnTo>
                    <a:lnTo>
                      <a:pt x="16" y="2"/>
                    </a:lnTo>
                    <a:lnTo>
                      <a:pt x="14" y="3"/>
                    </a:lnTo>
                    <a:lnTo>
                      <a:pt x="14" y="5"/>
                    </a:lnTo>
                    <a:lnTo>
                      <a:pt x="12" y="7"/>
                    </a:lnTo>
                    <a:lnTo>
                      <a:pt x="9" y="7"/>
                    </a:lnTo>
                    <a:lnTo>
                      <a:pt x="4" y="9"/>
                    </a:lnTo>
                    <a:lnTo>
                      <a:pt x="0" y="9"/>
                    </a:lnTo>
                    <a:lnTo>
                      <a:pt x="4" y="16"/>
                    </a:lnTo>
                    <a:lnTo>
                      <a:pt x="5" y="18"/>
                    </a:lnTo>
                    <a:lnTo>
                      <a:pt x="5" y="20"/>
                    </a:lnTo>
                    <a:lnTo>
                      <a:pt x="6" y="22"/>
                    </a:lnTo>
                    <a:lnTo>
                      <a:pt x="5" y="25"/>
                    </a:lnTo>
                    <a:lnTo>
                      <a:pt x="4" y="28"/>
                    </a:lnTo>
                    <a:lnTo>
                      <a:pt x="6" y="34"/>
                    </a:lnTo>
                    <a:lnTo>
                      <a:pt x="5" y="38"/>
                    </a:lnTo>
                    <a:lnTo>
                      <a:pt x="8" y="45"/>
                    </a:lnTo>
                    <a:lnTo>
                      <a:pt x="13" y="46"/>
                    </a:lnTo>
                    <a:lnTo>
                      <a:pt x="13" y="48"/>
                    </a:lnTo>
                    <a:lnTo>
                      <a:pt x="10" y="57"/>
                    </a:lnTo>
                    <a:lnTo>
                      <a:pt x="5" y="59"/>
                    </a:lnTo>
                    <a:lnTo>
                      <a:pt x="6" y="62"/>
                    </a:lnTo>
                    <a:lnTo>
                      <a:pt x="6" y="64"/>
                    </a:lnTo>
                    <a:lnTo>
                      <a:pt x="3" y="66"/>
                    </a:lnTo>
                    <a:lnTo>
                      <a:pt x="5" y="72"/>
                    </a:lnTo>
                    <a:lnTo>
                      <a:pt x="9" y="73"/>
                    </a:lnTo>
                    <a:lnTo>
                      <a:pt x="15" y="80"/>
                    </a:lnTo>
                    <a:lnTo>
                      <a:pt x="17" y="81"/>
                    </a:lnTo>
                    <a:lnTo>
                      <a:pt x="25" y="79"/>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33" name="Freeform 59">
                <a:extLst>
                  <a:ext uri="{FF2B5EF4-FFF2-40B4-BE49-F238E27FC236}">
                    <a16:creationId xmlns:a16="http://schemas.microsoft.com/office/drawing/2014/main" id="{553793E4-63CC-8FC9-E840-22B782728D1A}"/>
                  </a:ext>
                </a:extLst>
              </p:cNvPr>
              <p:cNvSpPr>
                <a:spLocks noChangeAspect="1"/>
              </p:cNvSpPr>
              <p:nvPr/>
            </p:nvSpPr>
            <p:spPr bwMode="gray">
              <a:xfrm>
                <a:off x="3183740" y="3228539"/>
                <a:ext cx="340280" cy="224541"/>
              </a:xfrm>
              <a:custGeom>
                <a:avLst/>
                <a:gdLst>
                  <a:gd name="T0" fmla="*/ 14 w 33"/>
                  <a:gd name="T1" fmla="*/ 23 h 24"/>
                  <a:gd name="T2" fmla="*/ 18 w 33"/>
                  <a:gd name="T3" fmla="*/ 22 h 24"/>
                  <a:gd name="T4" fmla="*/ 21 w 33"/>
                  <a:gd name="T5" fmla="*/ 24 h 24"/>
                  <a:gd name="T6" fmla="*/ 28 w 33"/>
                  <a:gd name="T7" fmla="*/ 21 h 24"/>
                  <a:gd name="T8" fmla="*/ 29 w 33"/>
                  <a:gd name="T9" fmla="*/ 18 h 24"/>
                  <a:gd name="T10" fmla="*/ 32 w 33"/>
                  <a:gd name="T11" fmla="*/ 16 h 24"/>
                  <a:gd name="T12" fmla="*/ 33 w 33"/>
                  <a:gd name="T13" fmla="*/ 11 h 24"/>
                  <a:gd name="T14" fmla="*/ 30 w 33"/>
                  <a:gd name="T15" fmla="*/ 12 h 24"/>
                  <a:gd name="T16" fmla="*/ 29 w 33"/>
                  <a:gd name="T17" fmla="*/ 10 h 24"/>
                  <a:gd name="T18" fmla="*/ 26 w 33"/>
                  <a:gd name="T19" fmla="*/ 9 h 24"/>
                  <a:gd name="T20" fmla="*/ 24 w 33"/>
                  <a:gd name="T21" fmla="*/ 6 h 24"/>
                  <a:gd name="T22" fmla="*/ 22 w 33"/>
                  <a:gd name="T23" fmla="*/ 3 h 24"/>
                  <a:gd name="T24" fmla="*/ 15 w 33"/>
                  <a:gd name="T25" fmla="*/ 1 h 24"/>
                  <a:gd name="T26" fmla="*/ 9 w 33"/>
                  <a:gd name="T27" fmla="*/ 3 h 24"/>
                  <a:gd name="T28" fmla="*/ 8 w 33"/>
                  <a:gd name="T29" fmla="*/ 2 h 24"/>
                  <a:gd name="T30" fmla="*/ 2 w 33"/>
                  <a:gd name="T31" fmla="*/ 0 h 24"/>
                  <a:gd name="T32" fmla="*/ 0 w 33"/>
                  <a:gd name="T33" fmla="*/ 1 h 24"/>
                  <a:gd name="T34" fmla="*/ 0 w 33"/>
                  <a:gd name="T35" fmla="*/ 7 h 24"/>
                  <a:gd name="T36" fmla="*/ 2 w 33"/>
                  <a:gd name="T37" fmla="*/ 11 h 24"/>
                  <a:gd name="T38" fmla="*/ 2 w 33"/>
                  <a:gd name="T39" fmla="*/ 15 h 24"/>
                  <a:gd name="T40" fmla="*/ 3 w 33"/>
                  <a:gd name="T41" fmla="*/ 16 h 24"/>
                  <a:gd name="T42" fmla="*/ 6 w 33"/>
                  <a:gd name="T43" fmla="*/ 18 h 24"/>
                  <a:gd name="T44" fmla="*/ 10 w 33"/>
                  <a:gd name="T45" fmla="*/ 23 h 24"/>
                  <a:gd name="T46" fmla="*/ 14 w 33"/>
                  <a:gd name="T47" fmla="*/ 23 h 24"/>
                  <a:gd name="T48" fmla="*/ 14 w 33"/>
                  <a:gd name="T4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24">
                    <a:moveTo>
                      <a:pt x="14" y="23"/>
                    </a:moveTo>
                    <a:lnTo>
                      <a:pt x="18" y="22"/>
                    </a:lnTo>
                    <a:lnTo>
                      <a:pt x="21" y="24"/>
                    </a:lnTo>
                    <a:lnTo>
                      <a:pt x="28" y="21"/>
                    </a:lnTo>
                    <a:lnTo>
                      <a:pt x="29" y="18"/>
                    </a:lnTo>
                    <a:lnTo>
                      <a:pt x="32" y="16"/>
                    </a:lnTo>
                    <a:lnTo>
                      <a:pt x="33" y="11"/>
                    </a:lnTo>
                    <a:lnTo>
                      <a:pt x="30" y="12"/>
                    </a:lnTo>
                    <a:lnTo>
                      <a:pt x="29" y="10"/>
                    </a:lnTo>
                    <a:lnTo>
                      <a:pt x="26" y="9"/>
                    </a:lnTo>
                    <a:lnTo>
                      <a:pt x="24" y="6"/>
                    </a:lnTo>
                    <a:lnTo>
                      <a:pt x="22" y="3"/>
                    </a:lnTo>
                    <a:lnTo>
                      <a:pt x="15" y="1"/>
                    </a:lnTo>
                    <a:lnTo>
                      <a:pt x="9" y="3"/>
                    </a:lnTo>
                    <a:lnTo>
                      <a:pt x="8" y="2"/>
                    </a:lnTo>
                    <a:lnTo>
                      <a:pt x="2" y="0"/>
                    </a:lnTo>
                    <a:lnTo>
                      <a:pt x="0" y="1"/>
                    </a:lnTo>
                    <a:lnTo>
                      <a:pt x="0" y="7"/>
                    </a:lnTo>
                    <a:lnTo>
                      <a:pt x="2" y="11"/>
                    </a:lnTo>
                    <a:lnTo>
                      <a:pt x="2" y="15"/>
                    </a:lnTo>
                    <a:lnTo>
                      <a:pt x="3" y="16"/>
                    </a:lnTo>
                    <a:lnTo>
                      <a:pt x="6" y="18"/>
                    </a:lnTo>
                    <a:lnTo>
                      <a:pt x="10" y="23"/>
                    </a:lnTo>
                    <a:lnTo>
                      <a:pt x="14" y="23"/>
                    </a:lnTo>
                    <a:lnTo>
                      <a:pt x="14" y="23"/>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34" name="Freeform 60">
                <a:extLst>
                  <a:ext uri="{FF2B5EF4-FFF2-40B4-BE49-F238E27FC236}">
                    <a16:creationId xmlns:a16="http://schemas.microsoft.com/office/drawing/2014/main" id="{FA4EA99A-AEE9-C3A7-5477-7E7C56E8F9A4}"/>
                  </a:ext>
                </a:extLst>
              </p:cNvPr>
              <p:cNvSpPr>
                <a:spLocks noChangeAspect="1"/>
              </p:cNvSpPr>
              <p:nvPr/>
            </p:nvSpPr>
            <p:spPr bwMode="gray">
              <a:xfrm>
                <a:off x="2435125" y="2620959"/>
                <a:ext cx="809432" cy="748910"/>
              </a:xfrm>
              <a:custGeom>
                <a:avLst/>
                <a:gdLst>
                  <a:gd name="T0" fmla="*/ 74 w 79"/>
                  <a:gd name="T1" fmla="*/ 80 h 80"/>
                  <a:gd name="T2" fmla="*/ 67 w 79"/>
                  <a:gd name="T3" fmla="*/ 73 h 80"/>
                  <a:gd name="T4" fmla="*/ 59 w 79"/>
                  <a:gd name="T5" fmla="*/ 57 h 80"/>
                  <a:gd name="T6" fmla="*/ 55 w 79"/>
                  <a:gd name="T7" fmla="*/ 61 h 80"/>
                  <a:gd name="T8" fmla="*/ 51 w 79"/>
                  <a:gd name="T9" fmla="*/ 67 h 80"/>
                  <a:gd name="T10" fmla="*/ 49 w 79"/>
                  <a:gd name="T11" fmla="*/ 66 h 80"/>
                  <a:gd name="T12" fmla="*/ 42 w 79"/>
                  <a:gd name="T13" fmla="*/ 63 h 80"/>
                  <a:gd name="T14" fmla="*/ 37 w 79"/>
                  <a:gd name="T15" fmla="*/ 62 h 80"/>
                  <a:gd name="T16" fmla="*/ 34 w 79"/>
                  <a:gd name="T17" fmla="*/ 64 h 80"/>
                  <a:gd name="T18" fmla="*/ 28 w 79"/>
                  <a:gd name="T19" fmla="*/ 59 h 80"/>
                  <a:gd name="T20" fmla="*/ 26 w 79"/>
                  <a:gd name="T21" fmla="*/ 62 h 80"/>
                  <a:gd name="T22" fmla="*/ 21 w 79"/>
                  <a:gd name="T23" fmla="*/ 64 h 80"/>
                  <a:gd name="T24" fmla="*/ 12 w 79"/>
                  <a:gd name="T25" fmla="*/ 66 h 80"/>
                  <a:gd name="T26" fmla="*/ 10 w 79"/>
                  <a:gd name="T27" fmla="*/ 61 h 80"/>
                  <a:gd name="T28" fmla="*/ 14 w 79"/>
                  <a:gd name="T29" fmla="*/ 59 h 80"/>
                  <a:gd name="T30" fmla="*/ 17 w 79"/>
                  <a:gd name="T31" fmla="*/ 52 h 80"/>
                  <a:gd name="T32" fmla="*/ 23 w 79"/>
                  <a:gd name="T33" fmla="*/ 49 h 80"/>
                  <a:gd name="T34" fmla="*/ 30 w 79"/>
                  <a:gd name="T35" fmla="*/ 47 h 80"/>
                  <a:gd name="T36" fmla="*/ 33 w 79"/>
                  <a:gd name="T37" fmla="*/ 43 h 80"/>
                  <a:gd name="T38" fmla="*/ 33 w 79"/>
                  <a:gd name="T39" fmla="*/ 39 h 80"/>
                  <a:gd name="T40" fmla="*/ 27 w 79"/>
                  <a:gd name="T41" fmla="*/ 34 h 80"/>
                  <a:gd name="T42" fmla="*/ 26 w 79"/>
                  <a:gd name="T43" fmla="*/ 29 h 80"/>
                  <a:gd name="T44" fmla="*/ 22 w 79"/>
                  <a:gd name="T45" fmla="*/ 26 h 80"/>
                  <a:gd name="T46" fmla="*/ 18 w 79"/>
                  <a:gd name="T47" fmla="*/ 23 h 80"/>
                  <a:gd name="T48" fmla="*/ 14 w 79"/>
                  <a:gd name="T49" fmla="*/ 18 h 80"/>
                  <a:gd name="T50" fmla="*/ 11 w 79"/>
                  <a:gd name="T51" fmla="*/ 17 h 80"/>
                  <a:gd name="T52" fmla="*/ 10 w 79"/>
                  <a:gd name="T53" fmla="*/ 21 h 80"/>
                  <a:gd name="T54" fmla="*/ 5 w 79"/>
                  <a:gd name="T55" fmla="*/ 23 h 80"/>
                  <a:gd name="T56" fmla="*/ 4 w 79"/>
                  <a:gd name="T57" fmla="*/ 19 h 80"/>
                  <a:gd name="T58" fmla="*/ 0 w 79"/>
                  <a:gd name="T59" fmla="*/ 15 h 80"/>
                  <a:gd name="T60" fmla="*/ 8 w 79"/>
                  <a:gd name="T61" fmla="*/ 13 h 80"/>
                  <a:gd name="T62" fmla="*/ 16 w 79"/>
                  <a:gd name="T63" fmla="*/ 8 h 80"/>
                  <a:gd name="T64" fmla="*/ 22 w 79"/>
                  <a:gd name="T65" fmla="*/ 9 h 80"/>
                  <a:gd name="T66" fmla="*/ 25 w 79"/>
                  <a:gd name="T67" fmla="*/ 15 h 80"/>
                  <a:gd name="T68" fmla="*/ 30 w 79"/>
                  <a:gd name="T69" fmla="*/ 12 h 80"/>
                  <a:gd name="T70" fmla="*/ 37 w 79"/>
                  <a:gd name="T71" fmla="*/ 10 h 80"/>
                  <a:gd name="T72" fmla="*/ 49 w 79"/>
                  <a:gd name="T73" fmla="*/ 3 h 80"/>
                  <a:gd name="T74" fmla="*/ 53 w 79"/>
                  <a:gd name="T75" fmla="*/ 0 h 80"/>
                  <a:gd name="T76" fmla="*/ 61 w 79"/>
                  <a:gd name="T77" fmla="*/ 2 h 80"/>
                  <a:gd name="T78" fmla="*/ 64 w 79"/>
                  <a:gd name="T79" fmla="*/ 6 h 80"/>
                  <a:gd name="T80" fmla="*/ 68 w 79"/>
                  <a:gd name="T81" fmla="*/ 10 h 80"/>
                  <a:gd name="T82" fmla="*/ 73 w 79"/>
                  <a:gd name="T83" fmla="*/ 8 h 80"/>
                  <a:gd name="T84" fmla="*/ 76 w 79"/>
                  <a:gd name="T85" fmla="*/ 11 h 80"/>
                  <a:gd name="T86" fmla="*/ 73 w 79"/>
                  <a:gd name="T87" fmla="*/ 18 h 80"/>
                  <a:gd name="T88" fmla="*/ 69 w 79"/>
                  <a:gd name="T89" fmla="*/ 22 h 80"/>
                  <a:gd name="T90" fmla="*/ 71 w 79"/>
                  <a:gd name="T91" fmla="*/ 27 h 80"/>
                  <a:gd name="T92" fmla="*/ 72 w 79"/>
                  <a:gd name="T93" fmla="*/ 36 h 80"/>
                  <a:gd name="T94" fmla="*/ 71 w 79"/>
                  <a:gd name="T95" fmla="*/ 39 h 80"/>
                  <a:gd name="T96" fmla="*/ 75 w 79"/>
                  <a:gd name="T97" fmla="*/ 47 h 80"/>
                  <a:gd name="T98" fmla="*/ 78 w 79"/>
                  <a:gd name="T99" fmla="*/ 50 h 80"/>
                  <a:gd name="T100" fmla="*/ 75 w 79"/>
                  <a:gd name="T101" fmla="*/ 55 h 80"/>
                  <a:gd name="T102" fmla="*/ 75 w 79"/>
                  <a:gd name="T103" fmla="*/ 63 h 80"/>
                  <a:gd name="T104" fmla="*/ 73 w 79"/>
                  <a:gd name="T105" fmla="*/ 66 h 80"/>
                  <a:gd name="T106" fmla="*/ 75 w 79"/>
                  <a:gd name="T10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 h="80">
                    <a:moveTo>
                      <a:pt x="75" y="80"/>
                    </a:moveTo>
                    <a:lnTo>
                      <a:pt x="74" y="80"/>
                    </a:lnTo>
                    <a:lnTo>
                      <a:pt x="72" y="79"/>
                    </a:lnTo>
                    <a:lnTo>
                      <a:pt x="67" y="73"/>
                    </a:lnTo>
                    <a:lnTo>
                      <a:pt x="62" y="58"/>
                    </a:lnTo>
                    <a:lnTo>
                      <a:pt x="59" y="57"/>
                    </a:lnTo>
                    <a:lnTo>
                      <a:pt x="57" y="58"/>
                    </a:lnTo>
                    <a:lnTo>
                      <a:pt x="55" y="61"/>
                    </a:lnTo>
                    <a:lnTo>
                      <a:pt x="53" y="63"/>
                    </a:lnTo>
                    <a:lnTo>
                      <a:pt x="51" y="67"/>
                    </a:lnTo>
                    <a:lnTo>
                      <a:pt x="50" y="67"/>
                    </a:lnTo>
                    <a:lnTo>
                      <a:pt x="49" y="66"/>
                    </a:lnTo>
                    <a:lnTo>
                      <a:pt x="48" y="64"/>
                    </a:lnTo>
                    <a:lnTo>
                      <a:pt x="42" y="63"/>
                    </a:lnTo>
                    <a:lnTo>
                      <a:pt x="40" y="61"/>
                    </a:lnTo>
                    <a:lnTo>
                      <a:pt x="37" y="62"/>
                    </a:lnTo>
                    <a:lnTo>
                      <a:pt x="36" y="64"/>
                    </a:lnTo>
                    <a:lnTo>
                      <a:pt x="34" y="64"/>
                    </a:lnTo>
                    <a:lnTo>
                      <a:pt x="30" y="59"/>
                    </a:lnTo>
                    <a:lnTo>
                      <a:pt x="28" y="59"/>
                    </a:lnTo>
                    <a:lnTo>
                      <a:pt x="26" y="60"/>
                    </a:lnTo>
                    <a:lnTo>
                      <a:pt x="26" y="62"/>
                    </a:lnTo>
                    <a:lnTo>
                      <a:pt x="24" y="64"/>
                    </a:lnTo>
                    <a:lnTo>
                      <a:pt x="21" y="64"/>
                    </a:lnTo>
                    <a:lnTo>
                      <a:pt x="16" y="66"/>
                    </a:lnTo>
                    <a:lnTo>
                      <a:pt x="12" y="66"/>
                    </a:lnTo>
                    <a:lnTo>
                      <a:pt x="12" y="62"/>
                    </a:lnTo>
                    <a:lnTo>
                      <a:pt x="10" y="61"/>
                    </a:lnTo>
                    <a:lnTo>
                      <a:pt x="12" y="59"/>
                    </a:lnTo>
                    <a:lnTo>
                      <a:pt x="14" y="59"/>
                    </a:lnTo>
                    <a:lnTo>
                      <a:pt x="16" y="58"/>
                    </a:lnTo>
                    <a:lnTo>
                      <a:pt x="17" y="52"/>
                    </a:lnTo>
                    <a:lnTo>
                      <a:pt x="20" y="49"/>
                    </a:lnTo>
                    <a:lnTo>
                      <a:pt x="23" y="49"/>
                    </a:lnTo>
                    <a:lnTo>
                      <a:pt x="24" y="51"/>
                    </a:lnTo>
                    <a:lnTo>
                      <a:pt x="30" y="47"/>
                    </a:lnTo>
                    <a:lnTo>
                      <a:pt x="31" y="45"/>
                    </a:lnTo>
                    <a:lnTo>
                      <a:pt x="33" y="43"/>
                    </a:lnTo>
                    <a:lnTo>
                      <a:pt x="33" y="40"/>
                    </a:lnTo>
                    <a:lnTo>
                      <a:pt x="33" y="39"/>
                    </a:lnTo>
                    <a:lnTo>
                      <a:pt x="30" y="37"/>
                    </a:lnTo>
                    <a:lnTo>
                      <a:pt x="27" y="34"/>
                    </a:lnTo>
                    <a:lnTo>
                      <a:pt x="28" y="30"/>
                    </a:lnTo>
                    <a:lnTo>
                      <a:pt x="26" y="29"/>
                    </a:lnTo>
                    <a:lnTo>
                      <a:pt x="25" y="30"/>
                    </a:lnTo>
                    <a:lnTo>
                      <a:pt x="22" y="26"/>
                    </a:lnTo>
                    <a:lnTo>
                      <a:pt x="20" y="25"/>
                    </a:lnTo>
                    <a:lnTo>
                      <a:pt x="18" y="23"/>
                    </a:lnTo>
                    <a:lnTo>
                      <a:pt x="15" y="20"/>
                    </a:lnTo>
                    <a:lnTo>
                      <a:pt x="14" y="18"/>
                    </a:lnTo>
                    <a:lnTo>
                      <a:pt x="12" y="17"/>
                    </a:lnTo>
                    <a:lnTo>
                      <a:pt x="11" y="17"/>
                    </a:lnTo>
                    <a:lnTo>
                      <a:pt x="10" y="19"/>
                    </a:lnTo>
                    <a:lnTo>
                      <a:pt x="10" y="21"/>
                    </a:lnTo>
                    <a:lnTo>
                      <a:pt x="6" y="24"/>
                    </a:lnTo>
                    <a:lnTo>
                      <a:pt x="5" y="23"/>
                    </a:lnTo>
                    <a:lnTo>
                      <a:pt x="6" y="20"/>
                    </a:lnTo>
                    <a:lnTo>
                      <a:pt x="4" y="19"/>
                    </a:lnTo>
                    <a:lnTo>
                      <a:pt x="1" y="18"/>
                    </a:lnTo>
                    <a:lnTo>
                      <a:pt x="0" y="15"/>
                    </a:lnTo>
                    <a:lnTo>
                      <a:pt x="4" y="15"/>
                    </a:lnTo>
                    <a:lnTo>
                      <a:pt x="8" y="13"/>
                    </a:lnTo>
                    <a:lnTo>
                      <a:pt x="12" y="7"/>
                    </a:lnTo>
                    <a:lnTo>
                      <a:pt x="16" y="8"/>
                    </a:lnTo>
                    <a:lnTo>
                      <a:pt x="20" y="7"/>
                    </a:lnTo>
                    <a:lnTo>
                      <a:pt x="22" y="9"/>
                    </a:lnTo>
                    <a:lnTo>
                      <a:pt x="22" y="13"/>
                    </a:lnTo>
                    <a:lnTo>
                      <a:pt x="25" y="15"/>
                    </a:lnTo>
                    <a:lnTo>
                      <a:pt x="27" y="14"/>
                    </a:lnTo>
                    <a:lnTo>
                      <a:pt x="30" y="12"/>
                    </a:lnTo>
                    <a:lnTo>
                      <a:pt x="35" y="12"/>
                    </a:lnTo>
                    <a:lnTo>
                      <a:pt x="37" y="10"/>
                    </a:lnTo>
                    <a:lnTo>
                      <a:pt x="40" y="11"/>
                    </a:lnTo>
                    <a:lnTo>
                      <a:pt x="49" y="3"/>
                    </a:lnTo>
                    <a:lnTo>
                      <a:pt x="51" y="2"/>
                    </a:lnTo>
                    <a:lnTo>
                      <a:pt x="53" y="0"/>
                    </a:lnTo>
                    <a:lnTo>
                      <a:pt x="55" y="0"/>
                    </a:lnTo>
                    <a:lnTo>
                      <a:pt x="61" y="2"/>
                    </a:lnTo>
                    <a:lnTo>
                      <a:pt x="63" y="4"/>
                    </a:lnTo>
                    <a:lnTo>
                      <a:pt x="64" y="6"/>
                    </a:lnTo>
                    <a:lnTo>
                      <a:pt x="65" y="6"/>
                    </a:lnTo>
                    <a:lnTo>
                      <a:pt x="68" y="10"/>
                    </a:lnTo>
                    <a:lnTo>
                      <a:pt x="71" y="10"/>
                    </a:lnTo>
                    <a:lnTo>
                      <a:pt x="73" y="8"/>
                    </a:lnTo>
                    <a:lnTo>
                      <a:pt x="76" y="10"/>
                    </a:lnTo>
                    <a:lnTo>
                      <a:pt x="76" y="11"/>
                    </a:lnTo>
                    <a:lnTo>
                      <a:pt x="75" y="16"/>
                    </a:lnTo>
                    <a:lnTo>
                      <a:pt x="73" y="18"/>
                    </a:lnTo>
                    <a:lnTo>
                      <a:pt x="72" y="19"/>
                    </a:lnTo>
                    <a:lnTo>
                      <a:pt x="69" y="22"/>
                    </a:lnTo>
                    <a:lnTo>
                      <a:pt x="69" y="25"/>
                    </a:lnTo>
                    <a:lnTo>
                      <a:pt x="71" y="27"/>
                    </a:lnTo>
                    <a:lnTo>
                      <a:pt x="71" y="29"/>
                    </a:lnTo>
                    <a:lnTo>
                      <a:pt x="72" y="36"/>
                    </a:lnTo>
                    <a:lnTo>
                      <a:pt x="71" y="37"/>
                    </a:lnTo>
                    <a:lnTo>
                      <a:pt x="71" y="39"/>
                    </a:lnTo>
                    <a:lnTo>
                      <a:pt x="73" y="40"/>
                    </a:lnTo>
                    <a:lnTo>
                      <a:pt x="75" y="47"/>
                    </a:lnTo>
                    <a:lnTo>
                      <a:pt x="76" y="50"/>
                    </a:lnTo>
                    <a:lnTo>
                      <a:pt x="78" y="50"/>
                    </a:lnTo>
                    <a:lnTo>
                      <a:pt x="79" y="51"/>
                    </a:lnTo>
                    <a:lnTo>
                      <a:pt x="75" y="55"/>
                    </a:lnTo>
                    <a:lnTo>
                      <a:pt x="73" y="58"/>
                    </a:lnTo>
                    <a:lnTo>
                      <a:pt x="75" y="63"/>
                    </a:lnTo>
                    <a:lnTo>
                      <a:pt x="75" y="65"/>
                    </a:lnTo>
                    <a:lnTo>
                      <a:pt x="73" y="66"/>
                    </a:lnTo>
                    <a:lnTo>
                      <a:pt x="73" y="72"/>
                    </a:lnTo>
                    <a:lnTo>
                      <a:pt x="75" y="76"/>
                    </a:lnTo>
                    <a:lnTo>
                      <a:pt x="75" y="80"/>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grpSp>
            <p:nvGrpSpPr>
              <p:cNvPr id="35" name="Group 61">
                <a:extLst>
                  <a:ext uri="{FF2B5EF4-FFF2-40B4-BE49-F238E27FC236}">
                    <a16:creationId xmlns:a16="http://schemas.microsoft.com/office/drawing/2014/main" id="{A3EA0346-9FF0-A2C4-B99D-B40480C37AE1}"/>
                  </a:ext>
                </a:extLst>
              </p:cNvPr>
              <p:cNvGrpSpPr>
                <a:grpSpLocks/>
              </p:cNvGrpSpPr>
              <p:nvPr/>
            </p:nvGrpSpPr>
            <p:grpSpPr bwMode="auto">
              <a:xfrm>
                <a:off x="2005069" y="2817762"/>
                <a:ext cx="768886" cy="653809"/>
                <a:chOff x="2187" y="1380"/>
                <a:chExt cx="531" cy="495"/>
              </a:xfrm>
              <a:grpFill/>
            </p:grpSpPr>
            <p:sp>
              <p:nvSpPr>
                <p:cNvPr id="45" name="Freeform 71">
                  <a:extLst>
                    <a:ext uri="{FF2B5EF4-FFF2-40B4-BE49-F238E27FC236}">
                      <a16:creationId xmlns:a16="http://schemas.microsoft.com/office/drawing/2014/main" id="{A269667F-C385-2E76-851B-7035FB1181B8}"/>
                    </a:ext>
                  </a:extLst>
                </p:cNvPr>
                <p:cNvSpPr>
                  <a:spLocks noChangeAspect="1"/>
                </p:cNvSpPr>
                <p:nvPr/>
              </p:nvSpPr>
              <p:spPr bwMode="gray">
                <a:xfrm>
                  <a:off x="2215" y="1444"/>
                  <a:ext cx="50" cy="42"/>
                </a:xfrm>
                <a:custGeom>
                  <a:avLst/>
                  <a:gdLst>
                    <a:gd name="T0" fmla="*/ 0 w 7"/>
                    <a:gd name="T1" fmla="*/ 6 h 6"/>
                    <a:gd name="T2" fmla="*/ 0 w 7"/>
                    <a:gd name="T3" fmla="*/ 5 h 6"/>
                    <a:gd name="T4" fmla="*/ 1 w 7"/>
                    <a:gd name="T5" fmla="*/ 2 h 6"/>
                    <a:gd name="T6" fmla="*/ 4 w 7"/>
                    <a:gd name="T7" fmla="*/ 0 h 6"/>
                    <a:gd name="T8" fmla="*/ 7 w 7"/>
                    <a:gd name="T9" fmla="*/ 4 h 6"/>
                    <a:gd name="T10" fmla="*/ 7 w 7"/>
                    <a:gd name="T11" fmla="*/ 5 h 6"/>
                    <a:gd name="T12" fmla="*/ 6 w 7"/>
                    <a:gd name="T13" fmla="*/ 6 h 6"/>
                    <a:gd name="T14" fmla="*/ 1 w 7"/>
                    <a:gd name="T15" fmla="*/ 6 h 6"/>
                    <a:gd name="T16" fmla="*/ 0 w 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0" y="6"/>
                      </a:moveTo>
                      <a:lnTo>
                        <a:pt x="0" y="5"/>
                      </a:lnTo>
                      <a:lnTo>
                        <a:pt x="1" y="2"/>
                      </a:lnTo>
                      <a:lnTo>
                        <a:pt x="4" y="0"/>
                      </a:lnTo>
                      <a:lnTo>
                        <a:pt x="7" y="4"/>
                      </a:lnTo>
                      <a:lnTo>
                        <a:pt x="7" y="5"/>
                      </a:lnTo>
                      <a:lnTo>
                        <a:pt x="6" y="6"/>
                      </a:lnTo>
                      <a:lnTo>
                        <a:pt x="1" y="6"/>
                      </a:lnTo>
                      <a:lnTo>
                        <a:pt x="0" y="6"/>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46" name="Freeform 72">
                  <a:extLst>
                    <a:ext uri="{FF2B5EF4-FFF2-40B4-BE49-F238E27FC236}">
                      <a16:creationId xmlns:a16="http://schemas.microsoft.com/office/drawing/2014/main" id="{7FB39C34-6E8D-393B-80B5-88BC4A08F2A0}"/>
                    </a:ext>
                  </a:extLst>
                </p:cNvPr>
                <p:cNvSpPr>
                  <a:spLocks noChangeAspect="1"/>
                </p:cNvSpPr>
                <p:nvPr/>
              </p:nvSpPr>
              <p:spPr bwMode="gray">
                <a:xfrm>
                  <a:off x="2251" y="1380"/>
                  <a:ext cx="77" cy="64"/>
                </a:xfrm>
                <a:custGeom>
                  <a:avLst/>
                  <a:gdLst>
                    <a:gd name="T0" fmla="*/ 11 w 11"/>
                    <a:gd name="T1" fmla="*/ 7 h 9"/>
                    <a:gd name="T2" fmla="*/ 11 w 11"/>
                    <a:gd name="T3" fmla="*/ 5 h 9"/>
                    <a:gd name="T4" fmla="*/ 9 w 11"/>
                    <a:gd name="T5" fmla="*/ 2 h 9"/>
                    <a:gd name="T6" fmla="*/ 8 w 11"/>
                    <a:gd name="T7" fmla="*/ 0 h 9"/>
                    <a:gd name="T8" fmla="*/ 7 w 11"/>
                    <a:gd name="T9" fmla="*/ 1 h 9"/>
                    <a:gd name="T10" fmla="*/ 3 w 11"/>
                    <a:gd name="T11" fmla="*/ 0 h 9"/>
                    <a:gd name="T12" fmla="*/ 0 w 11"/>
                    <a:gd name="T13" fmla="*/ 2 h 9"/>
                    <a:gd name="T14" fmla="*/ 0 w 11"/>
                    <a:gd name="T15" fmla="*/ 3 h 9"/>
                    <a:gd name="T16" fmla="*/ 3 w 11"/>
                    <a:gd name="T17" fmla="*/ 5 h 9"/>
                    <a:gd name="T18" fmla="*/ 3 w 11"/>
                    <a:gd name="T19" fmla="*/ 6 h 9"/>
                    <a:gd name="T20" fmla="*/ 2 w 11"/>
                    <a:gd name="T21" fmla="*/ 7 h 9"/>
                    <a:gd name="T22" fmla="*/ 4 w 11"/>
                    <a:gd name="T23" fmla="*/ 9 h 9"/>
                    <a:gd name="T24" fmla="*/ 9 w 11"/>
                    <a:gd name="T25" fmla="*/ 8 h 9"/>
                    <a:gd name="T26" fmla="*/ 11 w 11"/>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11" y="7"/>
                      </a:moveTo>
                      <a:lnTo>
                        <a:pt x="11" y="5"/>
                      </a:lnTo>
                      <a:lnTo>
                        <a:pt x="9" y="2"/>
                      </a:lnTo>
                      <a:lnTo>
                        <a:pt x="8" y="0"/>
                      </a:lnTo>
                      <a:lnTo>
                        <a:pt x="7" y="1"/>
                      </a:lnTo>
                      <a:lnTo>
                        <a:pt x="3" y="0"/>
                      </a:lnTo>
                      <a:lnTo>
                        <a:pt x="0" y="2"/>
                      </a:lnTo>
                      <a:lnTo>
                        <a:pt x="0" y="3"/>
                      </a:lnTo>
                      <a:lnTo>
                        <a:pt x="3" y="5"/>
                      </a:lnTo>
                      <a:lnTo>
                        <a:pt x="3" y="6"/>
                      </a:lnTo>
                      <a:lnTo>
                        <a:pt x="2" y="7"/>
                      </a:lnTo>
                      <a:lnTo>
                        <a:pt x="4" y="9"/>
                      </a:lnTo>
                      <a:lnTo>
                        <a:pt x="9" y="8"/>
                      </a:lnTo>
                      <a:lnTo>
                        <a:pt x="11" y="7"/>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47" name="Freeform 73">
                  <a:extLst>
                    <a:ext uri="{FF2B5EF4-FFF2-40B4-BE49-F238E27FC236}">
                      <a16:creationId xmlns:a16="http://schemas.microsoft.com/office/drawing/2014/main" id="{33C0A3B0-FDB9-AA78-C7FE-DCAC9BFCC95D}"/>
                    </a:ext>
                  </a:extLst>
                </p:cNvPr>
                <p:cNvSpPr>
                  <a:spLocks noChangeAspect="1"/>
                </p:cNvSpPr>
                <p:nvPr/>
              </p:nvSpPr>
              <p:spPr bwMode="gray">
                <a:xfrm>
                  <a:off x="2187" y="1401"/>
                  <a:ext cx="531" cy="474"/>
                </a:xfrm>
                <a:custGeom>
                  <a:avLst/>
                  <a:gdLst>
                    <a:gd name="T0" fmla="*/ 68 w 75"/>
                    <a:gd name="T1" fmla="*/ 5 h 67"/>
                    <a:gd name="T2" fmla="*/ 69 w 75"/>
                    <a:gd name="T3" fmla="*/ 10 h 67"/>
                    <a:gd name="T4" fmla="*/ 75 w 75"/>
                    <a:gd name="T5" fmla="*/ 15 h 67"/>
                    <a:gd name="T6" fmla="*/ 75 w 75"/>
                    <a:gd name="T7" fmla="*/ 19 h 67"/>
                    <a:gd name="T8" fmla="*/ 72 w 75"/>
                    <a:gd name="T9" fmla="*/ 23 h 67"/>
                    <a:gd name="T10" fmla="*/ 65 w 75"/>
                    <a:gd name="T11" fmla="*/ 25 h 67"/>
                    <a:gd name="T12" fmla="*/ 59 w 75"/>
                    <a:gd name="T13" fmla="*/ 28 h 67"/>
                    <a:gd name="T14" fmla="*/ 56 w 75"/>
                    <a:gd name="T15" fmla="*/ 35 h 67"/>
                    <a:gd name="T16" fmla="*/ 52 w 75"/>
                    <a:gd name="T17" fmla="*/ 37 h 67"/>
                    <a:gd name="T18" fmla="*/ 49 w 75"/>
                    <a:gd name="T19" fmla="*/ 38 h 67"/>
                    <a:gd name="T20" fmla="*/ 44 w 75"/>
                    <a:gd name="T21" fmla="*/ 37 h 67"/>
                    <a:gd name="T22" fmla="*/ 29 w 75"/>
                    <a:gd name="T23" fmla="*/ 34 h 67"/>
                    <a:gd name="T24" fmla="*/ 30 w 75"/>
                    <a:gd name="T25" fmla="*/ 40 h 67"/>
                    <a:gd name="T26" fmla="*/ 32 w 75"/>
                    <a:gd name="T27" fmla="*/ 41 h 67"/>
                    <a:gd name="T28" fmla="*/ 37 w 75"/>
                    <a:gd name="T29" fmla="*/ 51 h 67"/>
                    <a:gd name="T30" fmla="*/ 26 w 75"/>
                    <a:gd name="T31" fmla="*/ 54 h 67"/>
                    <a:gd name="T32" fmla="*/ 21 w 75"/>
                    <a:gd name="T33" fmla="*/ 52 h 67"/>
                    <a:gd name="T34" fmla="*/ 19 w 75"/>
                    <a:gd name="T35" fmla="*/ 57 h 67"/>
                    <a:gd name="T36" fmla="*/ 15 w 75"/>
                    <a:gd name="T37" fmla="*/ 65 h 67"/>
                    <a:gd name="T38" fmla="*/ 12 w 75"/>
                    <a:gd name="T39" fmla="*/ 67 h 67"/>
                    <a:gd name="T40" fmla="*/ 10 w 75"/>
                    <a:gd name="T41" fmla="*/ 63 h 67"/>
                    <a:gd name="T42" fmla="*/ 4 w 75"/>
                    <a:gd name="T43" fmla="*/ 59 h 67"/>
                    <a:gd name="T44" fmla="*/ 8 w 75"/>
                    <a:gd name="T45" fmla="*/ 59 h 67"/>
                    <a:gd name="T46" fmla="*/ 10 w 75"/>
                    <a:gd name="T47" fmla="*/ 57 h 67"/>
                    <a:gd name="T48" fmla="*/ 12 w 75"/>
                    <a:gd name="T49" fmla="*/ 54 h 67"/>
                    <a:gd name="T50" fmla="*/ 16 w 75"/>
                    <a:gd name="T51" fmla="*/ 52 h 67"/>
                    <a:gd name="T52" fmla="*/ 12 w 75"/>
                    <a:gd name="T53" fmla="*/ 50 h 67"/>
                    <a:gd name="T54" fmla="*/ 5 w 75"/>
                    <a:gd name="T55" fmla="*/ 53 h 67"/>
                    <a:gd name="T56" fmla="*/ 1 w 75"/>
                    <a:gd name="T57" fmla="*/ 46 h 67"/>
                    <a:gd name="T58" fmla="*/ 2 w 75"/>
                    <a:gd name="T59" fmla="*/ 43 h 67"/>
                    <a:gd name="T60" fmla="*/ 9 w 75"/>
                    <a:gd name="T61" fmla="*/ 38 h 67"/>
                    <a:gd name="T62" fmla="*/ 17 w 75"/>
                    <a:gd name="T63" fmla="*/ 32 h 67"/>
                    <a:gd name="T64" fmla="*/ 22 w 75"/>
                    <a:gd name="T65" fmla="*/ 28 h 67"/>
                    <a:gd name="T66" fmla="*/ 22 w 75"/>
                    <a:gd name="T67" fmla="*/ 24 h 67"/>
                    <a:gd name="T68" fmla="*/ 19 w 75"/>
                    <a:gd name="T69" fmla="*/ 19 h 67"/>
                    <a:gd name="T70" fmla="*/ 13 w 75"/>
                    <a:gd name="T71" fmla="*/ 18 h 67"/>
                    <a:gd name="T72" fmla="*/ 14 w 75"/>
                    <a:gd name="T73" fmla="*/ 15 h 67"/>
                    <a:gd name="T74" fmla="*/ 19 w 75"/>
                    <a:gd name="T75" fmla="*/ 16 h 67"/>
                    <a:gd name="T76" fmla="*/ 21 w 75"/>
                    <a:gd name="T77" fmla="*/ 12 h 67"/>
                    <a:gd name="T78" fmla="*/ 26 w 75"/>
                    <a:gd name="T79" fmla="*/ 10 h 67"/>
                    <a:gd name="T80" fmla="*/ 31 w 75"/>
                    <a:gd name="T81" fmla="*/ 5 h 67"/>
                    <a:gd name="T82" fmla="*/ 29 w 75"/>
                    <a:gd name="T83" fmla="*/ 2 h 67"/>
                    <a:gd name="T84" fmla="*/ 33 w 75"/>
                    <a:gd name="T85" fmla="*/ 2 h 67"/>
                    <a:gd name="T86" fmla="*/ 34 w 75"/>
                    <a:gd name="T87" fmla="*/ 0 h 67"/>
                    <a:gd name="T88" fmla="*/ 38 w 75"/>
                    <a:gd name="T89" fmla="*/ 3 h 67"/>
                    <a:gd name="T90" fmla="*/ 39 w 75"/>
                    <a:gd name="T91" fmla="*/ 5 h 67"/>
                    <a:gd name="T92" fmla="*/ 37 w 75"/>
                    <a:gd name="T93" fmla="*/ 11 h 67"/>
                    <a:gd name="T94" fmla="*/ 33 w 75"/>
                    <a:gd name="T95" fmla="*/ 18 h 67"/>
                    <a:gd name="T96" fmla="*/ 42 w 75"/>
                    <a:gd name="T97" fmla="*/ 20 h 67"/>
                    <a:gd name="T98" fmla="*/ 48 w 75"/>
                    <a:gd name="T99" fmla="*/ 25 h 67"/>
                    <a:gd name="T100" fmla="*/ 52 w 75"/>
                    <a:gd name="T101" fmla="*/ 19 h 67"/>
                    <a:gd name="T102" fmla="*/ 58 w 75"/>
                    <a:gd name="T103" fmla="*/ 14 h 67"/>
                    <a:gd name="T104" fmla="*/ 65 w 75"/>
                    <a:gd name="T105"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 h="67">
                      <a:moveTo>
                        <a:pt x="67" y="6"/>
                      </a:moveTo>
                      <a:lnTo>
                        <a:pt x="68" y="5"/>
                      </a:lnTo>
                      <a:lnTo>
                        <a:pt x="70" y="6"/>
                      </a:lnTo>
                      <a:lnTo>
                        <a:pt x="69" y="10"/>
                      </a:lnTo>
                      <a:lnTo>
                        <a:pt x="72" y="13"/>
                      </a:lnTo>
                      <a:lnTo>
                        <a:pt x="75" y="15"/>
                      </a:lnTo>
                      <a:lnTo>
                        <a:pt x="75" y="16"/>
                      </a:lnTo>
                      <a:lnTo>
                        <a:pt x="75" y="19"/>
                      </a:lnTo>
                      <a:lnTo>
                        <a:pt x="73" y="21"/>
                      </a:lnTo>
                      <a:lnTo>
                        <a:pt x="72" y="23"/>
                      </a:lnTo>
                      <a:lnTo>
                        <a:pt x="66" y="27"/>
                      </a:lnTo>
                      <a:lnTo>
                        <a:pt x="65" y="25"/>
                      </a:lnTo>
                      <a:lnTo>
                        <a:pt x="62" y="25"/>
                      </a:lnTo>
                      <a:lnTo>
                        <a:pt x="59" y="28"/>
                      </a:lnTo>
                      <a:lnTo>
                        <a:pt x="58" y="34"/>
                      </a:lnTo>
                      <a:lnTo>
                        <a:pt x="56" y="35"/>
                      </a:lnTo>
                      <a:lnTo>
                        <a:pt x="54" y="35"/>
                      </a:lnTo>
                      <a:lnTo>
                        <a:pt x="52" y="37"/>
                      </a:lnTo>
                      <a:lnTo>
                        <a:pt x="51" y="38"/>
                      </a:lnTo>
                      <a:lnTo>
                        <a:pt x="49" y="38"/>
                      </a:lnTo>
                      <a:lnTo>
                        <a:pt x="47" y="36"/>
                      </a:lnTo>
                      <a:lnTo>
                        <a:pt x="44" y="37"/>
                      </a:lnTo>
                      <a:lnTo>
                        <a:pt x="39" y="33"/>
                      </a:lnTo>
                      <a:lnTo>
                        <a:pt x="29" y="34"/>
                      </a:lnTo>
                      <a:lnTo>
                        <a:pt x="27" y="35"/>
                      </a:lnTo>
                      <a:lnTo>
                        <a:pt x="30" y="40"/>
                      </a:lnTo>
                      <a:lnTo>
                        <a:pt x="31" y="41"/>
                      </a:lnTo>
                      <a:lnTo>
                        <a:pt x="32" y="41"/>
                      </a:lnTo>
                      <a:lnTo>
                        <a:pt x="36" y="48"/>
                      </a:lnTo>
                      <a:lnTo>
                        <a:pt x="37" y="51"/>
                      </a:lnTo>
                      <a:lnTo>
                        <a:pt x="33" y="54"/>
                      </a:lnTo>
                      <a:lnTo>
                        <a:pt x="26" y="54"/>
                      </a:lnTo>
                      <a:lnTo>
                        <a:pt x="24" y="53"/>
                      </a:lnTo>
                      <a:lnTo>
                        <a:pt x="21" y="52"/>
                      </a:lnTo>
                      <a:lnTo>
                        <a:pt x="20" y="54"/>
                      </a:lnTo>
                      <a:lnTo>
                        <a:pt x="19" y="57"/>
                      </a:lnTo>
                      <a:lnTo>
                        <a:pt x="14" y="61"/>
                      </a:lnTo>
                      <a:lnTo>
                        <a:pt x="15" y="65"/>
                      </a:lnTo>
                      <a:lnTo>
                        <a:pt x="13" y="67"/>
                      </a:lnTo>
                      <a:lnTo>
                        <a:pt x="12" y="67"/>
                      </a:lnTo>
                      <a:lnTo>
                        <a:pt x="10" y="65"/>
                      </a:lnTo>
                      <a:lnTo>
                        <a:pt x="10" y="63"/>
                      </a:lnTo>
                      <a:lnTo>
                        <a:pt x="5" y="63"/>
                      </a:lnTo>
                      <a:lnTo>
                        <a:pt x="4" y="59"/>
                      </a:lnTo>
                      <a:lnTo>
                        <a:pt x="5" y="58"/>
                      </a:lnTo>
                      <a:lnTo>
                        <a:pt x="8" y="59"/>
                      </a:lnTo>
                      <a:lnTo>
                        <a:pt x="10" y="59"/>
                      </a:lnTo>
                      <a:lnTo>
                        <a:pt x="10" y="57"/>
                      </a:lnTo>
                      <a:lnTo>
                        <a:pt x="10" y="57"/>
                      </a:lnTo>
                      <a:lnTo>
                        <a:pt x="12" y="54"/>
                      </a:lnTo>
                      <a:lnTo>
                        <a:pt x="15" y="54"/>
                      </a:lnTo>
                      <a:lnTo>
                        <a:pt x="16" y="52"/>
                      </a:lnTo>
                      <a:lnTo>
                        <a:pt x="14" y="49"/>
                      </a:lnTo>
                      <a:lnTo>
                        <a:pt x="12" y="50"/>
                      </a:lnTo>
                      <a:lnTo>
                        <a:pt x="7" y="53"/>
                      </a:lnTo>
                      <a:lnTo>
                        <a:pt x="5" y="53"/>
                      </a:lnTo>
                      <a:lnTo>
                        <a:pt x="3" y="47"/>
                      </a:lnTo>
                      <a:lnTo>
                        <a:pt x="1" y="46"/>
                      </a:lnTo>
                      <a:lnTo>
                        <a:pt x="0" y="45"/>
                      </a:lnTo>
                      <a:lnTo>
                        <a:pt x="2" y="43"/>
                      </a:lnTo>
                      <a:lnTo>
                        <a:pt x="8" y="40"/>
                      </a:lnTo>
                      <a:lnTo>
                        <a:pt x="9" y="38"/>
                      </a:lnTo>
                      <a:lnTo>
                        <a:pt x="13" y="36"/>
                      </a:lnTo>
                      <a:lnTo>
                        <a:pt x="17" y="32"/>
                      </a:lnTo>
                      <a:lnTo>
                        <a:pt x="22" y="29"/>
                      </a:lnTo>
                      <a:lnTo>
                        <a:pt x="22" y="28"/>
                      </a:lnTo>
                      <a:lnTo>
                        <a:pt x="24" y="25"/>
                      </a:lnTo>
                      <a:lnTo>
                        <a:pt x="22" y="24"/>
                      </a:lnTo>
                      <a:lnTo>
                        <a:pt x="20" y="21"/>
                      </a:lnTo>
                      <a:lnTo>
                        <a:pt x="19" y="19"/>
                      </a:lnTo>
                      <a:lnTo>
                        <a:pt x="13" y="19"/>
                      </a:lnTo>
                      <a:lnTo>
                        <a:pt x="13" y="18"/>
                      </a:lnTo>
                      <a:lnTo>
                        <a:pt x="13" y="15"/>
                      </a:lnTo>
                      <a:lnTo>
                        <a:pt x="14" y="15"/>
                      </a:lnTo>
                      <a:lnTo>
                        <a:pt x="17" y="16"/>
                      </a:lnTo>
                      <a:lnTo>
                        <a:pt x="19" y="16"/>
                      </a:lnTo>
                      <a:lnTo>
                        <a:pt x="21" y="14"/>
                      </a:lnTo>
                      <a:lnTo>
                        <a:pt x="21" y="12"/>
                      </a:lnTo>
                      <a:lnTo>
                        <a:pt x="24" y="12"/>
                      </a:lnTo>
                      <a:lnTo>
                        <a:pt x="26" y="10"/>
                      </a:lnTo>
                      <a:lnTo>
                        <a:pt x="29" y="9"/>
                      </a:lnTo>
                      <a:lnTo>
                        <a:pt x="31" y="5"/>
                      </a:lnTo>
                      <a:lnTo>
                        <a:pt x="28" y="3"/>
                      </a:lnTo>
                      <a:lnTo>
                        <a:pt x="29" y="2"/>
                      </a:lnTo>
                      <a:lnTo>
                        <a:pt x="29" y="1"/>
                      </a:lnTo>
                      <a:lnTo>
                        <a:pt x="33" y="2"/>
                      </a:lnTo>
                      <a:lnTo>
                        <a:pt x="34" y="2"/>
                      </a:lnTo>
                      <a:lnTo>
                        <a:pt x="34" y="0"/>
                      </a:lnTo>
                      <a:lnTo>
                        <a:pt x="35" y="0"/>
                      </a:lnTo>
                      <a:lnTo>
                        <a:pt x="38" y="3"/>
                      </a:lnTo>
                      <a:lnTo>
                        <a:pt x="39" y="3"/>
                      </a:lnTo>
                      <a:lnTo>
                        <a:pt x="39" y="5"/>
                      </a:lnTo>
                      <a:lnTo>
                        <a:pt x="37" y="8"/>
                      </a:lnTo>
                      <a:lnTo>
                        <a:pt x="37" y="11"/>
                      </a:lnTo>
                      <a:lnTo>
                        <a:pt x="32" y="15"/>
                      </a:lnTo>
                      <a:lnTo>
                        <a:pt x="33" y="18"/>
                      </a:lnTo>
                      <a:lnTo>
                        <a:pt x="35" y="19"/>
                      </a:lnTo>
                      <a:lnTo>
                        <a:pt x="42" y="20"/>
                      </a:lnTo>
                      <a:lnTo>
                        <a:pt x="46" y="25"/>
                      </a:lnTo>
                      <a:lnTo>
                        <a:pt x="48" y="25"/>
                      </a:lnTo>
                      <a:lnTo>
                        <a:pt x="50" y="22"/>
                      </a:lnTo>
                      <a:lnTo>
                        <a:pt x="52" y="19"/>
                      </a:lnTo>
                      <a:lnTo>
                        <a:pt x="58" y="17"/>
                      </a:lnTo>
                      <a:lnTo>
                        <a:pt x="58" y="14"/>
                      </a:lnTo>
                      <a:lnTo>
                        <a:pt x="60" y="13"/>
                      </a:lnTo>
                      <a:lnTo>
                        <a:pt x="65" y="13"/>
                      </a:lnTo>
                      <a:lnTo>
                        <a:pt x="67" y="6"/>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grpSp>
          <p:grpSp>
            <p:nvGrpSpPr>
              <p:cNvPr id="36" name="Group 62">
                <a:extLst>
                  <a:ext uri="{FF2B5EF4-FFF2-40B4-BE49-F238E27FC236}">
                    <a16:creationId xmlns:a16="http://schemas.microsoft.com/office/drawing/2014/main" id="{D65B9CE0-8557-978B-A1CC-C006D126C0DB}"/>
                  </a:ext>
                </a:extLst>
              </p:cNvPr>
              <p:cNvGrpSpPr>
                <a:grpSpLocks/>
              </p:cNvGrpSpPr>
              <p:nvPr/>
            </p:nvGrpSpPr>
            <p:grpSpPr bwMode="auto">
              <a:xfrm>
                <a:off x="2045613" y="2650016"/>
                <a:ext cx="379377" cy="364548"/>
                <a:chOff x="2215" y="1253"/>
                <a:chExt cx="262" cy="276"/>
              </a:xfrm>
              <a:grpFill/>
            </p:grpSpPr>
            <p:sp>
              <p:nvSpPr>
                <p:cNvPr id="43" name="Freeform 69">
                  <a:extLst>
                    <a:ext uri="{FF2B5EF4-FFF2-40B4-BE49-F238E27FC236}">
                      <a16:creationId xmlns:a16="http://schemas.microsoft.com/office/drawing/2014/main" id="{19F6E2BA-C46B-7639-2364-93A4C12BB6B6}"/>
                    </a:ext>
                  </a:extLst>
                </p:cNvPr>
                <p:cNvSpPr>
                  <a:spLocks noChangeAspect="1"/>
                </p:cNvSpPr>
                <p:nvPr/>
              </p:nvSpPr>
              <p:spPr bwMode="gray">
                <a:xfrm>
                  <a:off x="2215" y="1422"/>
                  <a:ext cx="191" cy="107"/>
                </a:xfrm>
                <a:custGeom>
                  <a:avLst/>
                  <a:gdLst>
                    <a:gd name="T0" fmla="*/ 9 w 27"/>
                    <a:gd name="T1" fmla="*/ 15 h 15"/>
                    <a:gd name="T2" fmla="*/ 9 w 27"/>
                    <a:gd name="T3" fmla="*/ 12 h 15"/>
                    <a:gd name="T4" fmla="*/ 10 w 27"/>
                    <a:gd name="T5" fmla="*/ 12 h 15"/>
                    <a:gd name="T6" fmla="*/ 13 w 27"/>
                    <a:gd name="T7" fmla="*/ 13 h 15"/>
                    <a:gd name="T8" fmla="*/ 15 w 27"/>
                    <a:gd name="T9" fmla="*/ 13 h 15"/>
                    <a:gd name="T10" fmla="*/ 17 w 27"/>
                    <a:gd name="T11" fmla="*/ 11 h 15"/>
                    <a:gd name="T12" fmla="*/ 17 w 27"/>
                    <a:gd name="T13" fmla="*/ 9 h 15"/>
                    <a:gd name="T14" fmla="*/ 20 w 27"/>
                    <a:gd name="T15" fmla="*/ 9 h 15"/>
                    <a:gd name="T16" fmla="*/ 22 w 27"/>
                    <a:gd name="T17" fmla="*/ 7 h 15"/>
                    <a:gd name="T18" fmla="*/ 25 w 27"/>
                    <a:gd name="T19" fmla="*/ 6 h 15"/>
                    <a:gd name="T20" fmla="*/ 27 w 27"/>
                    <a:gd name="T21" fmla="*/ 2 h 15"/>
                    <a:gd name="T22" fmla="*/ 24 w 27"/>
                    <a:gd name="T23" fmla="*/ 0 h 15"/>
                    <a:gd name="T24" fmla="*/ 23 w 27"/>
                    <a:gd name="T25" fmla="*/ 2 h 15"/>
                    <a:gd name="T26" fmla="*/ 23 w 27"/>
                    <a:gd name="T27" fmla="*/ 4 h 15"/>
                    <a:gd name="T28" fmla="*/ 22 w 27"/>
                    <a:gd name="T29" fmla="*/ 4 h 15"/>
                    <a:gd name="T30" fmla="*/ 17 w 27"/>
                    <a:gd name="T31" fmla="*/ 1 h 15"/>
                    <a:gd name="T32" fmla="*/ 16 w 27"/>
                    <a:gd name="T33" fmla="*/ 1 h 15"/>
                    <a:gd name="T34" fmla="*/ 14 w 27"/>
                    <a:gd name="T35" fmla="*/ 2 h 15"/>
                    <a:gd name="T36" fmla="*/ 9 w 27"/>
                    <a:gd name="T37" fmla="*/ 3 h 15"/>
                    <a:gd name="T38" fmla="*/ 7 w 27"/>
                    <a:gd name="T39" fmla="*/ 1 h 15"/>
                    <a:gd name="T40" fmla="*/ 4 w 27"/>
                    <a:gd name="T41" fmla="*/ 3 h 15"/>
                    <a:gd name="T42" fmla="*/ 7 w 27"/>
                    <a:gd name="T43" fmla="*/ 7 h 15"/>
                    <a:gd name="T44" fmla="*/ 7 w 27"/>
                    <a:gd name="T45" fmla="*/ 8 h 15"/>
                    <a:gd name="T46" fmla="*/ 6 w 27"/>
                    <a:gd name="T47" fmla="*/ 9 h 15"/>
                    <a:gd name="T48" fmla="*/ 1 w 27"/>
                    <a:gd name="T49" fmla="*/ 9 h 15"/>
                    <a:gd name="T50" fmla="*/ 0 w 27"/>
                    <a:gd name="T51" fmla="*/ 9 h 15"/>
                    <a:gd name="T52" fmla="*/ 1 w 27"/>
                    <a:gd name="T53" fmla="*/ 10 h 15"/>
                    <a:gd name="T54" fmla="*/ 2 w 27"/>
                    <a:gd name="T55" fmla="*/ 11 h 15"/>
                    <a:gd name="T56" fmla="*/ 6 w 27"/>
                    <a:gd name="T57" fmla="*/ 15 h 15"/>
                    <a:gd name="T58" fmla="*/ 8 w 27"/>
                    <a:gd name="T59" fmla="*/ 15 h 15"/>
                    <a:gd name="T60" fmla="*/ 9 w 27"/>
                    <a:gd name="T6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15">
                      <a:moveTo>
                        <a:pt x="9" y="15"/>
                      </a:moveTo>
                      <a:lnTo>
                        <a:pt x="9" y="12"/>
                      </a:lnTo>
                      <a:lnTo>
                        <a:pt x="10" y="12"/>
                      </a:lnTo>
                      <a:lnTo>
                        <a:pt x="13" y="13"/>
                      </a:lnTo>
                      <a:lnTo>
                        <a:pt x="15" y="13"/>
                      </a:lnTo>
                      <a:lnTo>
                        <a:pt x="17" y="11"/>
                      </a:lnTo>
                      <a:lnTo>
                        <a:pt x="17" y="9"/>
                      </a:lnTo>
                      <a:lnTo>
                        <a:pt x="20" y="9"/>
                      </a:lnTo>
                      <a:lnTo>
                        <a:pt x="22" y="7"/>
                      </a:lnTo>
                      <a:lnTo>
                        <a:pt x="25" y="6"/>
                      </a:lnTo>
                      <a:lnTo>
                        <a:pt x="27" y="2"/>
                      </a:lnTo>
                      <a:lnTo>
                        <a:pt x="24" y="0"/>
                      </a:lnTo>
                      <a:lnTo>
                        <a:pt x="23" y="2"/>
                      </a:lnTo>
                      <a:lnTo>
                        <a:pt x="23" y="4"/>
                      </a:lnTo>
                      <a:lnTo>
                        <a:pt x="22" y="4"/>
                      </a:lnTo>
                      <a:lnTo>
                        <a:pt x="17" y="1"/>
                      </a:lnTo>
                      <a:lnTo>
                        <a:pt x="16" y="1"/>
                      </a:lnTo>
                      <a:lnTo>
                        <a:pt x="14" y="2"/>
                      </a:lnTo>
                      <a:lnTo>
                        <a:pt x="9" y="3"/>
                      </a:lnTo>
                      <a:lnTo>
                        <a:pt x="7" y="1"/>
                      </a:lnTo>
                      <a:lnTo>
                        <a:pt x="4" y="3"/>
                      </a:lnTo>
                      <a:lnTo>
                        <a:pt x="7" y="7"/>
                      </a:lnTo>
                      <a:lnTo>
                        <a:pt x="7" y="8"/>
                      </a:lnTo>
                      <a:lnTo>
                        <a:pt x="6" y="9"/>
                      </a:lnTo>
                      <a:lnTo>
                        <a:pt x="1" y="9"/>
                      </a:lnTo>
                      <a:lnTo>
                        <a:pt x="0" y="9"/>
                      </a:lnTo>
                      <a:lnTo>
                        <a:pt x="1" y="10"/>
                      </a:lnTo>
                      <a:lnTo>
                        <a:pt x="2" y="11"/>
                      </a:lnTo>
                      <a:lnTo>
                        <a:pt x="6" y="15"/>
                      </a:lnTo>
                      <a:lnTo>
                        <a:pt x="8" y="15"/>
                      </a:lnTo>
                      <a:lnTo>
                        <a:pt x="9" y="15"/>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44" name="Freeform 70">
                  <a:extLst>
                    <a:ext uri="{FF2B5EF4-FFF2-40B4-BE49-F238E27FC236}">
                      <a16:creationId xmlns:a16="http://schemas.microsoft.com/office/drawing/2014/main" id="{6B5F1B2F-636C-4185-2421-E8AAF1C26565}"/>
                    </a:ext>
                  </a:extLst>
                </p:cNvPr>
                <p:cNvSpPr>
                  <a:spLocks noChangeAspect="1"/>
                </p:cNvSpPr>
                <p:nvPr/>
              </p:nvSpPr>
              <p:spPr bwMode="gray">
                <a:xfrm>
                  <a:off x="2343" y="1253"/>
                  <a:ext cx="134" cy="113"/>
                </a:xfrm>
                <a:custGeom>
                  <a:avLst/>
                  <a:gdLst>
                    <a:gd name="T0" fmla="*/ 14 w 19"/>
                    <a:gd name="T1" fmla="*/ 9 h 16"/>
                    <a:gd name="T2" fmla="*/ 18 w 19"/>
                    <a:gd name="T3" fmla="*/ 8 h 16"/>
                    <a:gd name="T4" fmla="*/ 17 w 19"/>
                    <a:gd name="T5" fmla="*/ 5 h 16"/>
                    <a:gd name="T6" fmla="*/ 19 w 19"/>
                    <a:gd name="T7" fmla="*/ 2 h 16"/>
                    <a:gd name="T8" fmla="*/ 18 w 19"/>
                    <a:gd name="T9" fmla="*/ 0 h 16"/>
                    <a:gd name="T10" fmla="*/ 16 w 19"/>
                    <a:gd name="T11" fmla="*/ 2 h 16"/>
                    <a:gd name="T12" fmla="*/ 15 w 19"/>
                    <a:gd name="T13" fmla="*/ 1 h 16"/>
                    <a:gd name="T14" fmla="*/ 13 w 19"/>
                    <a:gd name="T15" fmla="*/ 3 h 16"/>
                    <a:gd name="T16" fmla="*/ 11 w 19"/>
                    <a:gd name="T17" fmla="*/ 3 h 16"/>
                    <a:gd name="T18" fmla="*/ 9 w 19"/>
                    <a:gd name="T19" fmla="*/ 2 h 16"/>
                    <a:gd name="T20" fmla="*/ 6 w 19"/>
                    <a:gd name="T21" fmla="*/ 2 h 16"/>
                    <a:gd name="T22" fmla="*/ 6 w 19"/>
                    <a:gd name="T23" fmla="*/ 4 h 16"/>
                    <a:gd name="T24" fmla="*/ 0 w 19"/>
                    <a:gd name="T25" fmla="*/ 9 h 16"/>
                    <a:gd name="T26" fmla="*/ 5 w 19"/>
                    <a:gd name="T27" fmla="*/ 15 h 16"/>
                    <a:gd name="T28" fmla="*/ 6 w 19"/>
                    <a:gd name="T29" fmla="*/ 16 h 16"/>
                    <a:gd name="T30" fmla="*/ 8 w 19"/>
                    <a:gd name="T31" fmla="*/ 13 h 16"/>
                    <a:gd name="T32" fmla="*/ 8 w 19"/>
                    <a:gd name="T33" fmla="*/ 9 h 16"/>
                    <a:gd name="T34" fmla="*/ 11 w 19"/>
                    <a:gd name="T35" fmla="*/ 9 h 16"/>
                    <a:gd name="T36" fmla="*/ 14 w 19"/>
                    <a:gd name="T3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6">
                      <a:moveTo>
                        <a:pt x="14" y="9"/>
                      </a:moveTo>
                      <a:lnTo>
                        <a:pt x="18" y="8"/>
                      </a:lnTo>
                      <a:lnTo>
                        <a:pt x="17" y="5"/>
                      </a:lnTo>
                      <a:lnTo>
                        <a:pt x="19" y="2"/>
                      </a:lnTo>
                      <a:lnTo>
                        <a:pt x="18" y="0"/>
                      </a:lnTo>
                      <a:lnTo>
                        <a:pt x="16" y="2"/>
                      </a:lnTo>
                      <a:lnTo>
                        <a:pt x="15" y="1"/>
                      </a:lnTo>
                      <a:lnTo>
                        <a:pt x="13" y="3"/>
                      </a:lnTo>
                      <a:lnTo>
                        <a:pt x="11" y="3"/>
                      </a:lnTo>
                      <a:lnTo>
                        <a:pt x="9" y="2"/>
                      </a:lnTo>
                      <a:lnTo>
                        <a:pt x="6" y="2"/>
                      </a:lnTo>
                      <a:lnTo>
                        <a:pt x="6" y="4"/>
                      </a:lnTo>
                      <a:lnTo>
                        <a:pt x="0" y="9"/>
                      </a:lnTo>
                      <a:lnTo>
                        <a:pt x="5" y="15"/>
                      </a:lnTo>
                      <a:lnTo>
                        <a:pt x="6" y="16"/>
                      </a:lnTo>
                      <a:lnTo>
                        <a:pt x="8" y="13"/>
                      </a:lnTo>
                      <a:lnTo>
                        <a:pt x="8" y="9"/>
                      </a:lnTo>
                      <a:lnTo>
                        <a:pt x="11" y="9"/>
                      </a:lnTo>
                      <a:lnTo>
                        <a:pt x="14" y="9"/>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grpSp>
          <p:sp>
            <p:nvSpPr>
              <p:cNvPr id="37" name="Freeform 63">
                <a:extLst>
                  <a:ext uri="{FF2B5EF4-FFF2-40B4-BE49-F238E27FC236}">
                    <a16:creationId xmlns:a16="http://schemas.microsoft.com/office/drawing/2014/main" id="{F3FFC967-11AD-BE7C-2EC9-83834C03195C}"/>
                  </a:ext>
                </a:extLst>
              </p:cNvPr>
              <p:cNvSpPr>
                <a:spLocks noChangeAspect="1"/>
              </p:cNvSpPr>
              <p:nvPr/>
            </p:nvSpPr>
            <p:spPr bwMode="gray">
              <a:xfrm>
                <a:off x="1409941" y="3583842"/>
                <a:ext cx="635671" cy="832121"/>
              </a:xfrm>
              <a:custGeom>
                <a:avLst/>
                <a:gdLst>
                  <a:gd name="T0" fmla="*/ 53 w 62"/>
                  <a:gd name="T1" fmla="*/ 67 h 89"/>
                  <a:gd name="T2" fmla="*/ 56 w 62"/>
                  <a:gd name="T3" fmla="*/ 65 h 89"/>
                  <a:gd name="T4" fmla="*/ 56 w 62"/>
                  <a:gd name="T5" fmla="*/ 59 h 89"/>
                  <a:gd name="T6" fmla="*/ 58 w 62"/>
                  <a:gd name="T7" fmla="*/ 55 h 89"/>
                  <a:gd name="T8" fmla="*/ 62 w 62"/>
                  <a:gd name="T9" fmla="*/ 55 h 89"/>
                  <a:gd name="T10" fmla="*/ 62 w 62"/>
                  <a:gd name="T11" fmla="*/ 48 h 89"/>
                  <a:gd name="T12" fmla="*/ 59 w 62"/>
                  <a:gd name="T13" fmla="*/ 45 h 89"/>
                  <a:gd name="T14" fmla="*/ 54 w 62"/>
                  <a:gd name="T15" fmla="*/ 43 h 89"/>
                  <a:gd name="T16" fmla="*/ 54 w 62"/>
                  <a:gd name="T17" fmla="*/ 36 h 89"/>
                  <a:gd name="T18" fmla="*/ 56 w 62"/>
                  <a:gd name="T19" fmla="*/ 23 h 89"/>
                  <a:gd name="T20" fmla="*/ 59 w 62"/>
                  <a:gd name="T21" fmla="*/ 21 h 89"/>
                  <a:gd name="T22" fmla="*/ 51 w 62"/>
                  <a:gd name="T23" fmla="*/ 18 h 89"/>
                  <a:gd name="T24" fmla="*/ 45 w 62"/>
                  <a:gd name="T25" fmla="*/ 15 h 89"/>
                  <a:gd name="T26" fmla="*/ 44 w 62"/>
                  <a:gd name="T27" fmla="*/ 10 h 89"/>
                  <a:gd name="T28" fmla="*/ 45 w 62"/>
                  <a:gd name="T29" fmla="*/ 1 h 89"/>
                  <a:gd name="T30" fmla="*/ 34 w 62"/>
                  <a:gd name="T31" fmla="*/ 4 h 89"/>
                  <a:gd name="T32" fmla="*/ 27 w 62"/>
                  <a:gd name="T33" fmla="*/ 4 h 89"/>
                  <a:gd name="T34" fmla="*/ 28 w 62"/>
                  <a:gd name="T35" fmla="*/ 9 h 89"/>
                  <a:gd name="T36" fmla="*/ 27 w 62"/>
                  <a:gd name="T37" fmla="*/ 13 h 89"/>
                  <a:gd name="T38" fmla="*/ 31 w 62"/>
                  <a:gd name="T39" fmla="*/ 15 h 89"/>
                  <a:gd name="T40" fmla="*/ 29 w 62"/>
                  <a:gd name="T41" fmla="*/ 20 h 89"/>
                  <a:gd name="T42" fmla="*/ 26 w 62"/>
                  <a:gd name="T43" fmla="*/ 23 h 89"/>
                  <a:gd name="T44" fmla="*/ 24 w 62"/>
                  <a:gd name="T45" fmla="*/ 20 h 89"/>
                  <a:gd name="T46" fmla="*/ 21 w 62"/>
                  <a:gd name="T47" fmla="*/ 19 h 89"/>
                  <a:gd name="T48" fmla="*/ 20 w 62"/>
                  <a:gd name="T49" fmla="*/ 15 h 89"/>
                  <a:gd name="T50" fmla="*/ 17 w 62"/>
                  <a:gd name="T51" fmla="*/ 10 h 89"/>
                  <a:gd name="T52" fmla="*/ 13 w 62"/>
                  <a:gd name="T53" fmla="*/ 13 h 89"/>
                  <a:gd name="T54" fmla="*/ 19 w 62"/>
                  <a:gd name="T55" fmla="*/ 18 h 89"/>
                  <a:gd name="T56" fmla="*/ 20 w 62"/>
                  <a:gd name="T57" fmla="*/ 27 h 89"/>
                  <a:gd name="T58" fmla="*/ 17 w 62"/>
                  <a:gd name="T59" fmla="*/ 30 h 89"/>
                  <a:gd name="T60" fmla="*/ 14 w 62"/>
                  <a:gd name="T61" fmla="*/ 35 h 89"/>
                  <a:gd name="T62" fmla="*/ 14 w 62"/>
                  <a:gd name="T63" fmla="*/ 41 h 89"/>
                  <a:gd name="T64" fmla="*/ 10 w 62"/>
                  <a:gd name="T65" fmla="*/ 46 h 89"/>
                  <a:gd name="T66" fmla="*/ 8 w 62"/>
                  <a:gd name="T67" fmla="*/ 50 h 89"/>
                  <a:gd name="T68" fmla="*/ 3 w 62"/>
                  <a:gd name="T69" fmla="*/ 54 h 89"/>
                  <a:gd name="T70" fmla="*/ 0 w 62"/>
                  <a:gd name="T71" fmla="*/ 67 h 89"/>
                  <a:gd name="T72" fmla="*/ 6 w 62"/>
                  <a:gd name="T73" fmla="*/ 67 h 89"/>
                  <a:gd name="T74" fmla="*/ 10 w 62"/>
                  <a:gd name="T75" fmla="*/ 69 h 89"/>
                  <a:gd name="T76" fmla="*/ 7 w 62"/>
                  <a:gd name="T77" fmla="*/ 73 h 89"/>
                  <a:gd name="T78" fmla="*/ 2 w 62"/>
                  <a:gd name="T79" fmla="*/ 76 h 89"/>
                  <a:gd name="T80" fmla="*/ 4 w 62"/>
                  <a:gd name="T81" fmla="*/ 80 h 89"/>
                  <a:gd name="T82" fmla="*/ 10 w 62"/>
                  <a:gd name="T83" fmla="*/ 77 h 89"/>
                  <a:gd name="T84" fmla="*/ 16 w 62"/>
                  <a:gd name="T85" fmla="*/ 79 h 89"/>
                  <a:gd name="T86" fmla="*/ 20 w 62"/>
                  <a:gd name="T87" fmla="*/ 89 h 89"/>
                  <a:gd name="T88" fmla="*/ 27 w 62"/>
                  <a:gd name="T89" fmla="*/ 83 h 89"/>
                  <a:gd name="T90" fmla="*/ 33 w 62"/>
                  <a:gd name="T91" fmla="*/ 82 h 89"/>
                  <a:gd name="T92" fmla="*/ 42 w 62"/>
                  <a:gd name="T93" fmla="*/ 73 h 89"/>
                  <a:gd name="T94" fmla="*/ 46 w 62"/>
                  <a:gd name="T95"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 h="89">
                    <a:moveTo>
                      <a:pt x="48" y="72"/>
                    </a:moveTo>
                    <a:lnTo>
                      <a:pt x="53" y="67"/>
                    </a:lnTo>
                    <a:lnTo>
                      <a:pt x="54" y="67"/>
                    </a:lnTo>
                    <a:lnTo>
                      <a:pt x="56" y="65"/>
                    </a:lnTo>
                    <a:lnTo>
                      <a:pt x="56" y="62"/>
                    </a:lnTo>
                    <a:lnTo>
                      <a:pt x="56" y="59"/>
                    </a:lnTo>
                    <a:lnTo>
                      <a:pt x="57" y="55"/>
                    </a:lnTo>
                    <a:lnTo>
                      <a:pt x="58" y="55"/>
                    </a:lnTo>
                    <a:lnTo>
                      <a:pt x="61" y="56"/>
                    </a:lnTo>
                    <a:lnTo>
                      <a:pt x="62" y="55"/>
                    </a:lnTo>
                    <a:lnTo>
                      <a:pt x="62" y="53"/>
                    </a:lnTo>
                    <a:lnTo>
                      <a:pt x="62" y="48"/>
                    </a:lnTo>
                    <a:lnTo>
                      <a:pt x="61" y="47"/>
                    </a:lnTo>
                    <a:lnTo>
                      <a:pt x="59" y="45"/>
                    </a:lnTo>
                    <a:lnTo>
                      <a:pt x="57" y="45"/>
                    </a:lnTo>
                    <a:lnTo>
                      <a:pt x="54" y="43"/>
                    </a:lnTo>
                    <a:lnTo>
                      <a:pt x="55" y="40"/>
                    </a:lnTo>
                    <a:lnTo>
                      <a:pt x="54" y="36"/>
                    </a:lnTo>
                    <a:lnTo>
                      <a:pt x="55" y="34"/>
                    </a:lnTo>
                    <a:lnTo>
                      <a:pt x="56" y="23"/>
                    </a:lnTo>
                    <a:lnTo>
                      <a:pt x="59" y="22"/>
                    </a:lnTo>
                    <a:lnTo>
                      <a:pt x="59" y="21"/>
                    </a:lnTo>
                    <a:lnTo>
                      <a:pt x="57" y="18"/>
                    </a:lnTo>
                    <a:lnTo>
                      <a:pt x="51" y="18"/>
                    </a:lnTo>
                    <a:lnTo>
                      <a:pt x="48" y="15"/>
                    </a:lnTo>
                    <a:lnTo>
                      <a:pt x="45" y="15"/>
                    </a:lnTo>
                    <a:lnTo>
                      <a:pt x="44" y="15"/>
                    </a:lnTo>
                    <a:lnTo>
                      <a:pt x="44" y="10"/>
                    </a:lnTo>
                    <a:lnTo>
                      <a:pt x="46" y="3"/>
                    </a:lnTo>
                    <a:lnTo>
                      <a:pt x="45" y="1"/>
                    </a:lnTo>
                    <a:lnTo>
                      <a:pt x="44" y="0"/>
                    </a:lnTo>
                    <a:lnTo>
                      <a:pt x="34" y="4"/>
                    </a:lnTo>
                    <a:lnTo>
                      <a:pt x="29" y="4"/>
                    </a:lnTo>
                    <a:lnTo>
                      <a:pt x="27" y="4"/>
                    </a:lnTo>
                    <a:lnTo>
                      <a:pt x="28" y="9"/>
                    </a:lnTo>
                    <a:lnTo>
                      <a:pt x="28" y="9"/>
                    </a:lnTo>
                    <a:lnTo>
                      <a:pt x="27" y="11"/>
                    </a:lnTo>
                    <a:lnTo>
                      <a:pt x="27" y="13"/>
                    </a:lnTo>
                    <a:lnTo>
                      <a:pt x="30" y="13"/>
                    </a:lnTo>
                    <a:lnTo>
                      <a:pt x="31" y="15"/>
                    </a:lnTo>
                    <a:lnTo>
                      <a:pt x="29" y="17"/>
                    </a:lnTo>
                    <a:lnTo>
                      <a:pt x="29" y="20"/>
                    </a:lnTo>
                    <a:lnTo>
                      <a:pt x="26" y="23"/>
                    </a:lnTo>
                    <a:lnTo>
                      <a:pt x="26" y="23"/>
                    </a:lnTo>
                    <a:lnTo>
                      <a:pt x="25" y="23"/>
                    </a:lnTo>
                    <a:lnTo>
                      <a:pt x="24" y="20"/>
                    </a:lnTo>
                    <a:lnTo>
                      <a:pt x="22" y="20"/>
                    </a:lnTo>
                    <a:lnTo>
                      <a:pt x="21" y="19"/>
                    </a:lnTo>
                    <a:lnTo>
                      <a:pt x="22" y="16"/>
                    </a:lnTo>
                    <a:lnTo>
                      <a:pt x="20" y="15"/>
                    </a:lnTo>
                    <a:lnTo>
                      <a:pt x="19" y="12"/>
                    </a:lnTo>
                    <a:lnTo>
                      <a:pt x="17" y="10"/>
                    </a:lnTo>
                    <a:lnTo>
                      <a:pt x="17" y="10"/>
                    </a:lnTo>
                    <a:lnTo>
                      <a:pt x="13" y="13"/>
                    </a:lnTo>
                    <a:lnTo>
                      <a:pt x="17" y="21"/>
                    </a:lnTo>
                    <a:lnTo>
                      <a:pt x="19" y="18"/>
                    </a:lnTo>
                    <a:lnTo>
                      <a:pt x="19" y="18"/>
                    </a:lnTo>
                    <a:lnTo>
                      <a:pt x="20" y="27"/>
                    </a:lnTo>
                    <a:lnTo>
                      <a:pt x="17" y="28"/>
                    </a:lnTo>
                    <a:lnTo>
                      <a:pt x="17" y="30"/>
                    </a:lnTo>
                    <a:lnTo>
                      <a:pt x="17" y="33"/>
                    </a:lnTo>
                    <a:lnTo>
                      <a:pt x="14" y="35"/>
                    </a:lnTo>
                    <a:lnTo>
                      <a:pt x="13" y="38"/>
                    </a:lnTo>
                    <a:lnTo>
                      <a:pt x="14" y="41"/>
                    </a:lnTo>
                    <a:lnTo>
                      <a:pt x="14" y="43"/>
                    </a:lnTo>
                    <a:lnTo>
                      <a:pt x="10" y="46"/>
                    </a:lnTo>
                    <a:lnTo>
                      <a:pt x="10" y="48"/>
                    </a:lnTo>
                    <a:lnTo>
                      <a:pt x="8" y="50"/>
                    </a:lnTo>
                    <a:lnTo>
                      <a:pt x="6" y="53"/>
                    </a:lnTo>
                    <a:lnTo>
                      <a:pt x="3" y="54"/>
                    </a:lnTo>
                    <a:lnTo>
                      <a:pt x="1" y="57"/>
                    </a:lnTo>
                    <a:lnTo>
                      <a:pt x="0" y="67"/>
                    </a:lnTo>
                    <a:lnTo>
                      <a:pt x="3" y="68"/>
                    </a:lnTo>
                    <a:lnTo>
                      <a:pt x="6" y="67"/>
                    </a:lnTo>
                    <a:lnTo>
                      <a:pt x="7" y="68"/>
                    </a:lnTo>
                    <a:lnTo>
                      <a:pt x="10" y="69"/>
                    </a:lnTo>
                    <a:lnTo>
                      <a:pt x="10" y="69"/>
                    </a:lnTo>
                    <a:lnTo>
                      <a:pt x="7" y="73"/>
                    </a:lnTo>
                    <a:lnTo>
                      <a:pt x="4" y="74"/>
                    </a:lnTo>
                    <a:lnTo>
                      <a:pt x="2" y="76"/>
                    </a:lnTo>
                    <a:lnTo>
                      <a:pt x="3" y="77"/>
                    </a:lnTo>
                    <a:lnTo>
                      <a:pt x="4" y="80"/>
                    </a:lnTo>
                    <a:lnTo>
                      <a:pt x="6" y="80"/>
                    </a:lnTo>
                    <a:lnTo>
                      <a:pt x="10" y="77"/>
                    </a:lnTo>
                    <a:lnTo>
                      <a:pt x="13" y="78"/>
                    </a:lnTo>
                    <a:lnTo>
                      <a:pt x="16" y="79"/>
                    </a:lnTo>
                    <a:lnTo>
                      <a:pt x="18" y="80"/>
                    </a:lnTo>
                    <a:lnTo>
                      <a:pt x="20" y="89"/>
                    </a:lnTo>
                    <a:lnTo>
                      <a:pt x="22" y="89"/>
                    </a:lnTo>
                    <a:lnTo>
                      <a:pt x="27" y="83"/>
                    </a:lnTo>
                    <a:lnTo>
                      <a:pt x="29" y="83"/>
                    </a:lnTo>
                    <a:lnTo>
                      <a:pt x="33" y="82"/>
                    </a:lnTo>
                    <a:lnTo>
                      <a:pt x="37" y="76"/>
                    </a:lnTo>
                    <a:lnTo>
                      <a:pt x="42" y="73"/>
                    </a:lnTo>
                    <a:lnTo>
                      <a:pt x="45" y="74"/>
                    </a:lnTo>
                    <a:lnTo>
                      <a:pt x="46" y="73"/>
                    </a:lnTo>
                    <a:lnTo>
                      <a:pt x="48" y="72"/>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sp>
            <p:nvSpPr>
              <p:cNvPr id="38" name="Freeform 64">
                <a:extLst>
                  <a:ext uri="{FF2B5EF4-FFF2-40B4-BE49-F238E27FC236}">
                    <a16:creationId xmlns:a16="http://schemas.microsoft.com/office/drawing/2014/main" id="{B853FDC1-6977-B7FF-B387-127023E57207}"/>
                  </a:ext>
                </a:extLst>
              </p:cNvPr>
              <p:cNvSpPr>
                <a:spLocks noChangeAspect="1"/>
              </p:cNvSpPr>
              <p:nvPr/>
            </p:nvSpPr>
            <p:spPr bwMode="gray">
              <a:xfrm>
                <a:off x="1349125" y="3968202"/>
                <a:ext cx="30408" cy="27737"/>
              </a:xfrm>
              <a:custGeom>
                <a:avLst/>
                <a:gdLst>
                  <a:gd name="T0" fmla="*/ 2 w 3"/>
                  <a:gd name="T1" fmla="*/ 0 h 3"/>
                  <a:gd name="T2" fmla="*/ 3 w 3"/>
                  <a:gd name="T3" fmla="*/ 0 h 3"/>
                  <a:gd name="T4" fmla="*/ 3 w 3"/>
                  <a:gd name="T5" fmla="*/ 2 h 3"/>
                  <a:gd name="T6" fmla="*/ 2 w 3"/>
                  <a:gd name="T7" fmla="*/ 3 h 3"/>
                  <a:gd name="T8" fmla="*/ 0 w 3"/>
                  <a:gd name="T9" fmla="*/ 2 h 3"/>
                  <a:gd name="T10" fmla="*/ 1 w 3"/>
                  <a:gd name="T11" fmla="*/ 1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lnTo>
                      <a:pt x="3" y="0"/>
                    </a:lnTo>
                    <a:lnTo>
                      <a:pt x="3" y="2"/>
                    </a:lnTo>
                    <a:lnTo>
                      <a:pt x="2" y="3"/>
                    </a:lnTo>
                    <a:lnTo>
                      <a:pt x="0" y="2"/>
                    </a:lnTo>
                    <a:lnTo>
                      <a:pt x="1" y="1"/>
                    </a:lnTo>
                    <a:lnTo>
                      <a:pt x="2" y="0"/>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39" name="Freeform 65">
                <a:extLst>
                  <a:ext uri="{FF2B5EF4-FFF2-40B4-BE49-F238E27FC236}">
                    <a16:creationId xmlns:a16="http://schemas.microsoft.com/office/drawing/2014/main" id="{F5328511-0AB5-DDFE-00E7-864E144F0504}"/>
                  </a:ext>
                </a:extLst>
              </p:cNvPr>
              <p:cNvSpPr>
                <a:spLocks noChangeAspect="1"/>
              </p:cNvSpPr>
              <p:nvPr/>
            </p:nvSpPr>
            <p:spPr bwMode="gray">
              <a:xfrm>
                <a:off x="1399804" y="3939145"/>
                <a:ext cx="92672" cy="47549"/>
              </a:xfrm>
              <a:custGeom>
                <a:avLst/>
                <a:gdLst>
                  <a:gd name="T0" fmla="*/ 2 w 9"/>
                  <a:gd name="T1" fmla="*/ 3 h 5"/>
                  <a:gd name="T2" fmla="*/ 4 w 9"/>
                  <a:gd name="T3" fmla="*/ 2 h 5"/>
                  <a:gd name="T4" fmla="*/ 6 w 9"/>
                  <a:gd name="T5" fmla="*/ 0 h 5"/>
                  <a:gd name="T6" fmla="*/ 8 w 9"/>
                  <a:gd name="T7" fmla="*/ 1 h 5"/>
                  <a:gd name="T8" fmla="*/ 9 w 9"/>
                  <a:gd name="T9" fmla="*/ 2 h 5"/>
                  <a:gd name="T10" fmla="*/ 6 w 9"/>
                  <a:gd name="T11" fmla="*/ 5 h 5"/>
                  <a:gd name="T12" fmla="*/ 2 w 9"/>
                  <a:gd name="T13" fmla="*/ 4 h 5"/>
                  <a:gd name="T14" fmla="*/ 0 w 9"/>
                  <a:gd name="T15" fmla="*/ 4 h 5"/>
                  <a:gd name="T16" fmla="*/ 0 w 9"/>
                  <a:gd name="T17" fmla="*/ 3 h 5"/>
                  <a:gd name="T18" fmla="*/ 2 w 9"/>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2" y="3"/>
                    </a:moveTo>
                    <a:lnTo>
                      <a:pt x="4" y="2"/>
                    </a:lnTo>
                    <a:lnTo>
                      <a:pt x="6" y="0"/>
                    </a:lnTo>
                    <a:lnTo>
                      <a:pt x="8" y="1"/>
                    </a:lnTo>
                    <a:lnTo>
                      <a:pt x="9" y="2"/>
                    </a:lnTo>
                    <a:lnTo>
                      <a:pt x="6" y="5"/>
                    </a:lnTo>
                    <a:lnTo>
                      <a:pt x="2" y="4"/>
                    </a:lnTo>
                    <a:lnTo>
                      <a:pt x="0" y="4"/>
                    </a:lnTo>
                    <a:lnTo>
                      <a:pt x="0" y="3"/>
                    </a:lnTo>
                    <a:lnTo>
                      <a:pt x="2" y="3"/>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40" name="Freeform 66">
                <a:extLst>
                  <a:ext uri="{FF2B5EF4-FFF2-40B4-BE49-F238E27FC236}">
                    <a16:creationId xmlns:a16="http://schemas.microsoft.com/office/drawing/2014/main" id="{75EC0CC1-08C8-CE88-8A85-59B3B21DD6C8}"/>
                  </a:ext>
                </a:extLst>
              </p:cNvPr>
              <p:cNvSpPr>
                <a:spLocks noChangeAspect="1"/>
              </p:cNvSpPr>
              <p:nvPr/>
            </p:nvSpPr>
            <p:spPr bwMode="gray">
              <a:xfrm>
                <a:off x="1359262" y="3743662"/>
                <a:ext cx="183895" cy="167745"/>
              </a:xfrm>
              <a:custGeom>
                <a:avLst/>
                <a:gdLst>
                  <a:gd name="T0" fmla="*/ 0 w 18"/>
                  <a:gd name="T1" fmla="*/ 12 h 18"/>
                  <a:gd name="T2" fmla="*/ 4 w 18"/>
                  <a:gd name="T3" fmla="*/ 17 h 18"/>
                  <a:gd name="T4" fmla="*/ 7 w 18"/>
                  <a:gd name="T5" fmla="*/ 18 h 18"/>
                  <a:gd name="T6" fmla="*/ 11 w 18"/>
                  <a:gd name="T7" fmla="*/ 17 h 18"/>
                  <a:gd name="T8" fmla="*/ 14 w 18"/>
                  <a:gd name="T9" fmla="*/ 18 h 18"/>
                  <a:gd name="T10" fmla="*/ 17 w 18"/>
                  <a:gd name="T11" fmla="*/ 16 h 18"/>
                  <a:gd name="T12" fmla="*/ 18 w 18"/>
                  <a:gd name="T13" fmla="*/ 14 h 18"/>
                  <a:gd name="T14" fmla="*/ 17 w 18"/>
                  <a:gd name="T15" fmla="*/ 12 h 18"/>
                  <a:gd name="T16" fmla="*/ 17 w 18"/>
                  <a:gd name="T17" fmla="*/ 8 h 18"/>
                  <a:gd name="T18" fmla="*/ 18 w 18"/>
                  <a:gd name="T19" fmla="*/ 6 h 18"/>
                  <a:gd name="T20" fmla="*/ 17 w 18"/>
                  <a:gd name="T21" fmla="*/ 3 h 18"/>
                  <a:gd name="T22" fmla="*/ 14 w 18"/>
                  <a:gd name="T23" fmla="*/ 0 h 18"/>
                  <a:gd name="T24" fmla="*/ 8 w 18"/>
                  <a:gd name="T25" fmla="*/ 7 h 18"/>
                  <a:gd name="T26" fmla="*/ 4 w 18"/>
                  <a:gd name="T27" fmla="*/ 8 h 18"/>
                  <a:gd name="T28" fmla="*/ 0 w 18"/>
                  <a:gd name="T29"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8">
                    <a:moveTo>
                      <a:pt x="0" y="12"/>
                    </a:moveTo>
                    <a:lnTo>
                      <a:pt x="4" y="17"/>
                    </a:lnTo>
                    <a:lnTo>
                      <a:pt x="7" y="18"/>
                    </a:lnTo>
                    <a:lnTo>
                      <a:pt x="11" y="17"/>
                    </a:lnTo>
                    <a:lnTo>
                      <a:pt x="14" y="18"/>
                    </a:lnTo>
                    <a:lnTo>
                      <a:pt x="17" y="16"/>
                    </a:lnTo>
                    <a:lnTo>
                      <a:pt x="18" y="14"/>
                    </a:lnTo>
                    <a:lnTo>
                      <a:pt x="17" y="12"/>
                    </a:lnTo>
                    <a:lnTo>
                      <a:pt x="17" y="8"/>
                    </a:lnTo>
                    <a:lnTo>
                      <a:pt x="18" y="6"/>
                    </a:lnTo>
                    <a:lnTo>
                      <a:pt x="17" y="3"/>
                    </a:lnTo>
                    <a:lnTo>
                      <a:pt x="14" y="0"/>
                    </a:lnTo>
                    <a:lnTo>
                      <a:pt x="8" y="7"/>
                    </a:lnTo>
                    <a:lnTo>
                      <a:pt x="4" y="8"/>
                    </a:lnTo>
                    <a:lnTo>
                      <a:pt x="0" y="12"/>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41" name="Freeform 67">
                <a:extLst>
                  <a:ext uri="{FF2B5EF4-FFF2-40B4-BE49-F238E27FC236}">
                    <a16:creationId xmlns:a16="http://schemas.microsoft.com/office/drawing/2014/main" id="{B9701540-4261-A7F7-FF35-07CCC4429F94}"/>
                  </a:ext>
                </a:extLst>
              </p:cNvPr>
              <p:cNvSpPr>
                <a:spLocks noChangeAspect="1"/>
              </p:cNvSpPr>
              <p:nvPr/>
            </p:nvSpPr>
            <p:spPr bwMode="gray">
              <a:xfrm>
                <a:off x="549831" y="3677620"/>
                <a:ext cx="1362566" cy="1102890"/>
              </a:xfrm>
              <a:custGeom>
                <a:avLst/>
                <a:gdLst>
                  <a:gd name="T0" fmla="*/ 101 w 133"/>
                  <a:gd name="T1" fmla="*/ 11 h 118"/>
                  <a:gd name="T2" fmla="*/ 104 w 133"/>
                  <a:gd name="T3" fmla="*/ 17 h 118"/>
                  <a:gd name="T4" fmla="*/ 101 w 133"/>
                  <a:gd name="T5" fmla="*/ 23 h 118"/>
                  <a:gd name="T6" fmla="*/ 98 w 133"/>
                  <a:gd name="T7" fmla="*/ 31 h 118"/>
                  <a:gd name="T8" fmla="*/ 94 w 133"/>
                  <a:gd name="T9" fmla="*/ 38 h 118"/>
                  <a:gd name="T10" fmla="*/ 87 w 133"/>
                  <a:gd name="T11" fmla="*/ 44 h 118"/>
                  <a:gd name="T12" fmla="*/ 87 w 133"/>
                  <a:gd name="T13" fmla="*/ 58 h 118"/>
                  <a:gd name="T14" fmla="*/ 94 w 133"/>
                  <a:gd name="T15" fmla="*/ 59 h 118"/>
                  <a:gd name="T16" fmla="*/ 88 w 133"/>
                  <a:gd name="T17" fmla="*/ 64 h 118"/>
                  <a:gd name="T18" fmla="*/ 88 w 133"/>
                  <a:gd name="T19" fmla="*/ 70 h 118"/>
                  <a:gd name="T20" fmla="*/ 97 w 133"/>
                  <a:gd name="T21" fmla="*/ 68 h 118"/>
                  <a:gd name="T22" fmla="*/ 104 w 133"/>
                  <a:gd name="T23" fmla="*/ 79 h 118"/>
                  <a:gd name="T24" fmla="*/ 113 w 133"/>
                  <a:gd name="T25" fmla="*/ 73 h 118"/>
                  <a:gd name="T26" fmla="*/ 126 w 133"/>
                  <a:gd name="T27" fmla="*/ 63 h 118"/>
                  <a:gd name="T28" fmla="*/ 132 w 133"/>
                  <a:gd name="T29" fmla="*/ 62 h 118"/>
                  <a:gd name="T30" fmla="*/ 133 w 133"/>
                  <a:gd name="T31" fmla="*/ 70 h 118"/>
                  <a:gd name="T32" fmla="*/ 130 w 133"/>
                  <a:gd name="T33" fmla="*/ 78 h 118"/>
                  <a:gd name="T34" fmla="*/ 128 w 133"/>
                  <a:gd name="T35" fmla="*/ 82 h 118"/>
                  <a:gd name="T36" fmla="*/ 129 w 133"/>
                  <a:gd name="T37" fmla="*/ 96 h 118"/>
                  <a:gd name="T38" fmla="*/ 126 w 133"/>
                  <a:gd name="T39" fmla="*/ 105 h 118"/>
                  <a:gd name="T40" fmla="*/ 121 w 133"/>
                  <a:gd name="T41" fmla="*/ 111 h 118"/>
                  <a:gd name="T42" fmla="*/ 108 w 133"/>
                  <a:gd name="T43" fmla="*/ 118 h 118"/>
                  <a:gd name="T44" fmla="*/ 102 w 133"/>
                  <a:gd name="T45" fmla="*/ 106 h 118"/>
                  <a:gd name="T46" fmla="*/ 98 w 133"/>
                  <a:gd name="T47" fmla="*/ 95 h 118"/>
                  <a:gd name="T48" fmla="*/ 91 w 133"/>
                  <a:gd name="T49" fmla="*/ 86 h 118"/>
                  <a:gd name="T50" fmla="*/ 85 w 133"/>
                  <a:gd name="T51" fmla="*/ 85 h 118"/>
                  <a:gd name="T52" fmla="*/ 84 w 133"/>
                  <a:gd name="T53" fmla="*/ 81 h 118"/>
                  <a:gd name="T54" fmla="*/ 77 w 133"/>
                  <a:gd name="T55" fmla="*/ 77 h 118"/>
                  <a:gd name="T56" fmla="*/ 32 w 133"/>
                  <a:gd name="T57" fmla="*/ 84 h 118"/>
                  <a:gd name="T58" fmla="*/ 26 w 133"/>
                  <a:gd name="T59" fmla="*/ 90 h 118"/>
                  <a:gd name="T60" fmla="*/ 21 w 133"/>
                  <a:gd name="T61" fmla="*/ 94 h 118"/>
                  <a:gd name="T62" fmla="*/ 15 w 133"/>
                  <a:gd name="T63" fmla="*/ 103 h 118"/>
                  <a:gd name="T64" fmla="*/ 11 w 133"/>
                  <a:gd name="T65" fmla="*/ 89 h 118"/>
                  <a:gd name="T66" fmla="*/ 2 w 133"/>
                  <a:gd name="T67" fmla="*/ 82 h 118"/>
                  <a:gd name="T68" fmla="*/ 0 w 133"/>
                  <a:gd name="T69" fmla="*/ 73 h 118"/>
                  <a:gd name="T70" fmla="*/ 6 w 133"/>
                  <a:gd name="T71" fmla="*/ 61 h 118"/>
                  <a:gd name="T72" fmla="*/ 9 w 133"/>
                  <a:gd name="T73" fmla="*/ 56 h 118"/>
                  <a:gd name="T74" fmla="*/ 17 w 133"/>
                  <a:gd name="T75" fmla="*/ 45 h 118"/>
                  <a:gd name="T76" fmla="*/ 30 w 133"/>
                  <a:gd name="T77" fmla="*/ 33 h 118"/>
                  <a:gd name="T78" fmla="*/ 37 w 133"/>
                  <a:gd name="T79" fmla="*/ 27 h 118"/>
                  <a:gd name="T80" fmla="*/ 42 w 133"/>
                  <a:gd name="T81" fmla="*/ 18 h 118"/>
                  <a:gd name="T82" fmla="*/ 49 w 133"/>
                  <a:gd name="T83" fmla="*/ 14 h 118"/>
                  <a:gd name="T84" fmla="*/ 65 w 133"/>
                  <a:gd name="T85" fmla="*/ 6 h 118"/>
                  <a:gd name="T86" fmla="*/ 75 w 133"/>
                  <a:gd name="T87" fmla="*/ 1 h 118"/>
                  <a:gd name="T88" fmla="*/ 78 w 133"/>
                  <a:gd name="T89" fmla="*/ 11 h 118"/>
                  <a:gd name="T90" fmla="*/ 83 w 133"/>
                  <a:gd name="T91" fmla="*/ 24 h 118"/>
                  <a:gd name="T92" fmla="*/ 93 w 133"/>
                  <a:gd name="T93" fmla="*/ 25 h 118"/>
                  <a:gd name="T94" fmla="*/ 96 w 133"/>
                  <a:gd name="T95" fmla="*/ 19 h 118"/>
                  <a:gd name="T96" fmla="*/ 96 w 133"/>
                  <a:gd name="T97" fmla="*/ 10 h 118"/>
                  <a:gd name="T98" fmla="*/ 87 w 133"/>
                  <a:gd name="T99" fmla="*/ 30 h 118"/>
                  <a:gd name="T100" fmla="*/ 92 w 133"/>
                  <a:gd name="T101" fmla="*/ 30 h 118"/>
                  <a:gd name="T102" fmla="*/ 83 w 133"/>
                  <a:gd name="T103" fmla="*/ 32 h 118"/>
                  <a:gd name="T104" fmla="*/ 80 w 133"/>
                  <a:gd name="T105" fmla="*/ 31 h 118"/>
                  <a:gd name="T106" fmla="*/ 80 w 133"/>
                  <a:gd name="T107" fmla="*/ 34 h 118"/>
                  <a:gd name="T108" fmla="*/ 80 w 133"/>
                  <a:gd name="T109" fmla="*/ 3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3" h="118">
                    <a:moveTo>
                      <a:pt x="93" y="7"/>
                    </a:moveTo>
                    <a:lnTo>
                      <a:pt x="97" y="3"/>
                    </a:lnTo>
                    <a:lnTo>
                      <a:pt x="101" y="11"/>
                    </a:lnTo>
                    <a:lnTo>
                      <a:pt x="103" y="8"/>
                    </a:lnTo>
                    <a:lnTo>
                      <a:pt x="103" y="8"/>
                    </a:lnTo>
                    <a:lnTo>
                      <a:pt x="104" y="17"/>
                    </a:lnTo>
                    <a:lnTo>
                      <a:pt x="101" y="18"/>
                    </a:lnTo>
                    <a:lnTo>
                      <a:pt x="101" y="20"/>
                    </a:lnTo>
                    <a:lnTo>
                      <a:pt x="101" y="23"/>
                    </a:lnTo>
                    <a:lnTo>
                      <a:pt x="98" y="25"/>
                    </a:lnTo>
                    <a:lnTo>
                      <a:pt x="97" y="28"/>
                    </a:lnTo>
                    <a:lnTo>
                      <a:pt x="98" y="31"/>
                    </a:lnTo>
                    <a:lnTo>
                      <a:pt x="98" y="33"/>
                    </a:lnTo>
                    <a:lnTo>
                      <a:pt x="94" y="36"/>
                    </a:lnTo>
                    <a:lnTo>
                      <a:pt x="94" y="38"/>
                    </a:lnTo>
                    <a:lnTo>
                      <a:pt x="92" y="40"/>
                    </a:lnTo>
                    <a:lnTo>
                      <a:pt x="90" y="43"/>
                    </a:lnTo>
                    <a:lnTo>
                      <a:pt x="87" y="44"/>
                    </a:lnTo>
                    <a:lnTo>
                      <a:pt x="85" y="47"/>
                    </a:lnTo>
                    <a:lnTo>
                      <a:pt x="84" y="57"/>
                    </a:lnTo>
                    <a:lnTo>
                      <a:pt x="87" y="58"/>
                    </a:lnTo>
                    <a:lnTo>
                      <a:pt x="90" y="57"/>
                    </a:lnTo>
                    <a:lnTo>
                      <a:pt x="91" y="58"/>
                    </a:lnTo>
                    <a:lnTo>
                      <a:pt x="94" y="59"/>
                    </a:lnTo>
                    <a:lnTo>
                      <a:pt x="94" y="59"/>
                    </a:lnTo>
                    <a:lnTo>
                      <a:pt x="91" y="63"/>
                    </a:lnTo>
                    <a:lnTo>
                      <a:pt x="88" y="64"/>
                    </a:lnTo>
                    <a:lnTo>
                      <a:pt x="86" y="66"/>
                    </a:lnTo>
                    <a:lnTo>
                      <a:pt x="87" y="67"/>
                    </a:lnTo>
                    <a:lnTo>
                      <a:pt x="88" y="70"/>
                    </a:lnTo>
                    <a:lnTo>
                      <a:pt x="90" y="70"/>
                    </a:lnTo>
                    <a:lnTo>
                      <a:pt x="94" y="67"/>
                    </a:lnTo>
                    <a:lnTo>
                      <a:pt x="97" y="68"/>
                    </a:lnTo>
                    <a:lnTo>
                      <a:pt x="100" y="69"/>
                    </a:lnTo>
                    <a:lnTo>
                      <a:pt x="102" y="70"/>
                    </a:lnTo>
                    <a:lnTo>
                      <a:pt x="104" y="79"/>
                    </a:lnTo>
                    <a:lnTo>
                      <a:pt x="106" y="79"/>
                    </a:lnTo>
                    <a:lnTo>
                      <a:pt x="111" y="73"/>
                    </a:lnTo>
                    <a:lnTo>
                      <a:pt x="113" y="73"/>
                    </a:lnTo>
                    <a:lnTo>
                      <a:pt x="117" y="72"/>
                    </a:lnTo>
                    <a:lnTo>
                      <a:pt x="121" y="66"/>
                    </a:lnTo>
                    <a:lnTo>
                      <a:pt x="126" y="63"/>
                    </a:lnTo>
                    <a:lnTo>
                      <a:pt x="129" y="64"/>
                    </a:lnTo>
                    <a:lnTo>
                      <a:pt x="130" y="63"/>
                    </a:lnTo>
                    <a:lnTo>
                      <a:pt x="132" y="62"/>
                    </a:lnTo>
                    <a:lnTo>
                      <a:pt x="132" y="63"/>
                    </a:lnTo>
                    <a:lnTo>
                      <a:pt x="133" y="66"/>
                    </a:lnTo>
                    <a:lnTo>
                      <a:pt x="133" y="70"/>
                    </a:lnTo>
                    <a:lnTo>
                      <a:pt x="130" y="72"/>
                    </a:lnTo>
                    <a:lnTo>
                      <a:pt x="131" y="75"/>
                    </a:lnTo>
                    <a:lnTo>
                      <a:pt x="130" y="78"/>
                    </a:lnTo>
                    <a:lnTo>
                      <a:pt x="128" y="79"/>
                    </a:lnTo>
                    <a:lnTo>
                      <a:pt x="127" y="80"/>
                    </a:lnTo>
                    <a:lnTo>
                      <a:pt x="128" y="82"/>
                    </a:lnTo>
                    <a:lnTo>
                      <a:pt x="127" y="88"/>
                    </a:lnTo>
                    <a:lnTo>
                      <a:pt x="128" y="90"/>
                    </a:lnTo>
                    <a:lnTo>
                      <a:pt x="129" y="96"/>
                    </a:lnTo>
                    <a:lnTo>
                      <a:pt x="130" y="97"/>
                    </a:lnTo>
                    <a:lnTo>
                      <a:pt x="127" y="101"/>
                    </a:lnTo>
                    <a:lnTo>
                      <a:pt x="126" y="105"/>
                    </a:lnTo>
                    <a:lnTo>
                      <a:pt x="124" y="107"/>
                    </a:lnTo>
                    <a:lnTo>
                      <a:pt x="123" y="109"/>
                    </a:lnTo>
                    <a:lnTo>
                      <a:pt x="121" y="111"/>
                    </a:lnTo>
                    <a:lnTo>
                      <a:pt x="116" y="116"/>
                    </a:lnTo>
                    <a:lnTo>
                      <a:pt x="110" y="118"/>
                    </a:lnTo>
                    <a:lnTo>
                      <a:pt x="108" y="118"/>
                    </a:lnTo>
                    <a:lnTo>
                      <a:pt x="107" y="116"/>
                    </a:lnTo>
                    <a:lnTo>
                      <a:pt x="103" y="110"/>
                    </a:lnTo>
                    <a:lnTo>
                      <a:pt x="102" y="106"/>
                    </a:lnTo>
                    <a:lnTo>
                      <a:pt x="99" y="101"/>
                    </a:lnTo>
                    <a:lnTo>
                      <a:pt x="99" y="98"/>
                    </a:lnTo>
                    <a:lnTo>
                      <a:pt x="98" y="95"/>
                    </a:lnTo>
                    <a:lnTo>
                      <a:pt x="95" y="92"/>
                    </a:lnTo>
                    <a:lnTo>
                      <a:pt x="91" y="86"/>
                    </a:lnTo>
                    <a:lnTo>
                      <a:pt x="91" y="86"/>
                    </a:lnTo>
                    <a:lnTo>
                      <a:pt x="88" y="87"/>
                    </a:lnTo>
                    <a:lnTo>
                      <a:pt x="88" y="87"/>
                    </a:lnTo>
                    <a:lnTo>
                      <a:pt x="85" y="85"/>
                    </a:lnTo>
                    <a:lnTo>
                      <a:pt x="84" y="83"/>
                    </a:lnTo>
                    <a:lnTo>
                      <a:pt x="84" y="82"/>
                    </a:lnTo>
                    <a:lnTo>
                      <a:pt x="84" y="81"/>
                    </a:lnTo>
                    <a:lnTo>
                      <a:pt x="84" y="79"/>
                    </a:lnTo>
                    <a:lnTo>
                      <a:pt x="82" y="78"/>
                    </a:lnTo>
                    <a:cubicBezTo>
                      <a:pt x="84" y="79"/>
                      <a:pt x="82" y="78"/>
                      <a:pt x="77" y="77"/>
                    </a:cubicBezTo>
                    <a:cubicBezTo>
                      <a:pt x="68" y="75"/>
                      <a:pt x="59" y="76"/>
                      <a:pt x="50" y="80"/>
                    </a:cubicBezTo>
                    <a:cubicBezTo>
                      <a:pt x="46" y="79"/>
                      <a:pt x="43" y="79"/>
                      <a:pt x="39" y="80"/>
                    </a:cubicBezTo>
                    <a:cubicBezTo>
                      <a:pt x="37" y="81"/>
                      <a:pt x="34" y="82"/>
                      <a:pt x="32" y="84"/>
                    </a:cubicBezTo>
                    <a:lnTo>
                      <a:pt x="29" y="86"/>
                    </a:lnTo>
                    <a:lnTo>
                      <a:pt x="27" y="89"/>
                    </a:lnTo>
                    <a:lnTo>
                      <a:pt x="26" y="90"/>
                    </a:lnTo>
                    <a:lnTo>
                      <a:pt x="24" y="91"/>
                    </a:lnTo>
                    <a:cubicBezTo>
                      <a:pt x="23" y="91"/>
                      <a:pt x="22" y="92"/>
                      <a:pt x="22" y="93"/>
                    </a:cubicBezTo>
                    <a:lnTo>
                      <a:pt x="21" y="94"/>
                    </a:lnTo>
                    <a:lnTo>
                      <a:pt x="21" y="97"/>
                    </a:lnTo>
                    <a:lnTo>
                      <a:pt x="22" y="99"/>
                    </a:lnTo>
                    <a:lnTo>
                      <a:pt x="15" y="103"/>
                    </a:lnTo>
                    <a:lnTo>
                      <a:pt x="13" y="101"/>
                    </a:lnTo>
                    <a:lnTo>
                      <a:pt x="7" y="98"/>
                    </a:lnTo>
                    <a:lnTo>
                      <a:pt x="11" y="89"/>
                    </a:lnTo>
                    <a:lnTo>
                      <a:pt x="11" y="87"/>
                    </a:lnTo>
                    <a:lnTo>
                      <a:pt x="5" y="84"/>
                    </a:lnTo>
                    <a:lnTo>
                      <a:pt x="2" y="82"/>
                    </a:lnTo>
                    <a:lnTo>
                      <a:pt x="1" y="80"/>
                    </a:lnTo>
                    <a:lnTo>
                      <a:pt x="2" y="78"/>
                    </a:lnTo>
                    <a:lnTo>
                      <a:pt x="0" y="73"/>
                    </a:lnTo>
                    <a:lnTo>
                      <a:pt x="1" y="69"/>
                    </a:lnTo>
                    <a:lnTo>
                      <a:pt x="5" y="63"/>
                    </a:lnTo>
                    <a:lnTo>
                      <a:pt x="6" y="61"/>
                    </a:lnTo>
                    <a:lnTo>
                      <a:pt x="9" y="61"/>
                    </a:lnTo>
                    <a:lnTo>
                      <a:pt x="11" y="58"/>
                    </a:lnTo>
                    <a:lnTo>
                      <a:pt x="9" y="56"/>
                    </a:lnTo>
                    <a:lnTo>
                      <a:pt x="8" y="55"/>
                    </a:lnTo>
                    <a:lnTo>
                      <a:pt x="8" y="53"/>
                    </a:lnTo>
                    <a:lnTo>
                      <a:pt x="17" y="45"/>
                    </a:lnTo>
                    <a:lnTo>
                      <a:pt x="24" y="38"/>
                    </a:lnTo>
                    <a:lnTo>
                      <a:pt x="27" y="34"/>
                    </a:lnTo>
                    <a:lnTo>
                      <a:pt x="30" y="33"/>
                    </a:lnTo>
                    <a:lnTo>
                      <a:pt x="33" y="33"/>
                    </a:lnTo>
                    <a:lnTo>
                      <a:pt x="36" y="30"/>
                    </a:lnTo>
                    <a:lnTo>
                      <a:pt x="37" y="27"/>
                    </a:lnTo>
                    <a:lnTo>
                      <a:pt x="44" y="23"/>
                    </a:lnTo>
                    <a:lnTo>
                      <a:pt x="44" y="21"/>
                    </a:lnTo>
                    <a:lnTo>
                      <a:pt x="42" y="18"/>
                    </a:lnTo>
                    <a:lnTo>
                      <a:pt x="44" y="14"/>
                    </a:lnTo>
                    <a:lnTo>
                      <a:pt x="45" y="12"/>
                    </a:lnTo>
                    <a:lnTo>
                      <a:pt x="49" y="14"/>
                    </a:lnTo>
                    <a:lnTo>
                      <a:pt x="54" y="11"/>
                    </a:lnTo>
                    <a:lnTo>
                      <a:pt x="59" y="9"/>
                    </a:lnTo>
                    <a:lnTo>
                      <a:pt x="65" y="6"/>
                    </a:lnTo>
                    <a:lnTo>
                      <a:pt x="66" y="4"/>
                    </a:lnTo>
                    <a:lnTo>
                      <a:pt x="72" y="0"/>
                    </a:lnTo>
                    <a:lnTo>
                      <a:pt x="75" y="1"/>
                    </a:lnTo>
                    <a:lnTo>
                      <a:pt x="74" y="5"/>
                    </a:lnTo>
                    <a:lnTo>
                      <a:pt x="78" y="10"/>
                    </a:lnTo>
                    <a:lnTo>
                      <a:pt x="78" y="11"/>
                    </a:lnTo>
                    <a:lnTo>
                      <a:pt x="79" y="19"/>
                    </a:lnTo>
                    <a:lnTo>
                      <a:pt x="79" y="19"/>
                    </a:lnTo>
                    <a:lnTo>
                      <a:pt x="83" y="24"/>
                    </a:lnTo>
                    <a:lnTo>
                      <a:pt x="86" y="25"/>
                    </a:lnTo>
                    <a:lnTo>
                      <a:pt x="90" y="24"/>
                    </a:lnTo>
                    <a:lnTo>
                      <a:pt x="93" y="25"/>
                    </a:lnTo>
                    <a:lnTo>
                      <a:pt x="96" y="23"/>
                    </a:lnTo>
                    <a:lnTo>
                      <a:pt x="97" y="21"/>
                    </a:lnTo>
                    <a:lnTo>
                      <a:pt x="96" y="19"/>
                    </a:lnTo>
                    <a:lnTo>
                      <a:pt x="96" y="15"/>
                    </a:lnTo>
                    <a:lnTo>
                      <a:pt x="97" y="13"/>
                    </a:lnTo>
                    <a:lnTo>
                      <a:pt x="96" y="10"/>
                    </a:lnTo>
                    <a:lnTo>
                      <a:pt x="93" y="7"/>
                    </a:lnTo>
                    <a:moveTo>
                      <a:pt x="85" y="31"/>
                    </a:moveTo>
                    <a:lnTo>
                      <a:pt x="87" y="30"/>
                    </a:lnTo>
                    <a:lnTo>
                      <a:pt x="89" y="28"/>
                    </a:lnTo>
                    <a:lnTo>
                      <a:pt x="91" y="29"/>
                    </a:lnTo>
                    <a:lnTo>
                      <a:pt x="92" y="30"/>
                    </a:lnTo>
                    <a:lnTo>
                      <a:pt x="89" y="33"/>
                    </a:lnTo>
                    <a:lnTo>
                      <a:pt x="85" y="32"/>
                    </a:lnTo>
                    <a:lnTo>
                      <a:pt x="83" y="32"/>
                    </a:lnTo>
                    <a:lnTo>
                      <a:pt x="83" y="31"/>
                    </a:lnTo>
                    <a:lnTo>
                      <a:pt x="85" y="31"/>
                    </a:lnTo>
                    <a:moveTo>
                      <a:pt x="80" y="31"/>
                    </a:moveTo>
                    <a:lnTo>
                      <a:pt x="81" y="31"/>
                    </a:lnTo>
                    <a:lnTo>
                      <a:pt x="81" y="33"/>
                    </a:lnTo>
                    <a:lnTo>
                      <a:pt x="80" y="34"/>
                    </a:lnTo>
                    <a:lnTo>
                      <a:pt x="78" y="33"/>
                    </a:lnTo>
                    <a:lnTo>
                      <a:pt x="79" y="32"/>
                    </a:lnTo>
                    <a:lnTo>
                      <a:pt x="80" y="31"/>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42" name="Freeform 68">
                <a:extLst>
                  <a:ext uri="{FF2B5EF4-FFF2-40B4-BE49-F238E27FC236}">
                    <a16:creationId xmlns:a16="http://schemas.microsoft.com/office/drawing/2014/main" id="{15969CB2-1F77-3695-5FA2-287D521A308F}"/>
                  </a:ext>
                </a:extLst>
              </p:cNvPr>
              <p:cNvSpPr>
                <a:spLocks noChangeAspect="1"/>
              </p:cNvSpPr>
              <p:nvPr/>
            </p:nvSpPr>
            <p:spPr bwMode="gray">
              <a:xfrm>
                <a:off x="3645652" y="2760966"/>
                <a:ext cx="974502" cy="973450"/>
              </a:xfrm>
              <a:custGeom>
                <a:avLst/>
                <a:gdLst>
                  <a:gd name="T0" fmla="*/ 48 w 95"/>
                  <a:gd name="T1" fmla="*/ 94 h 104"/>
                  <a:gd name="T2" fmla="*/ 44 w 95"/>
                  <a:gd name="T3" fmla="*/ 80 h 104"/>
                  <a:gd name="T4" fmla="*/ 41 w 95"/>
                  <a:gd name="T5" fmla="*/ 76 h 104"/>
                  <a:gd name="T6" fmla="*/ 28 w 95"/>
                  <a:gd name="T7" fmla="*/ 65 h 104"/>
                  <a:gd name="T8" fmla="*/ 18 w 95"/>
                  <a:gd name="T9" fmla="*/ 52 h 104"/>
                  <a:gd name="T10" fmla="*/ 13 w 95"/>
                  <a:gd name="T11" fmla="*/ 52 h 104"/>
                  <a:gd name="T12" fmla="*/ 5 w 95"/>
                  <a:gd name="T13" fmla="*/ 51 h 104"/>
                  <a:gd name="T14" fmla="*/ 0 w 95"/>
                  <a:gd name="T15" fmla="*/ 48 h 104"/>
                  <a:gd name="T16" fmla="*/ 10 w 95"/>
                  <a:gd name="T17" fmla="*/ 45 h 104"/>
                  <a:gd name="T18" fmla="*/ 19 w 95"/>
                  <a:gd name="T19" fmla="*/ 36 h 104"/>
                  <a:gd name="T20" fmla="*/ 15 w 95"/>
                  <a:gd name="T21" fmla="*/ 25 h 104"/>
                  <a:gd name="T22" fmla="*/ 21 w 95"/>
                  <a:gd name="T23" fmla="*/ 17 h 104"/>
                  <a:gd name="T24" fmla="*/ 26 w 95"/>
                  <a:gd name="T25" fmla="*/ 15 h 104"/>
                  <a:gd name="T26" fmla="*/ 22 w 95"/>
                  <a:gd name="T27" fmla="*/ 9 h 104"/>
                  <a:gd name="T28" fmla="*/ 31 w 95"/>
                  <a:gd name="T29" fmla="*/ 8 h 104"/>
                  <a:gd name="T30" fmla="*/ 48 w 95"/>
                  <a:gd name="T31" fmla="*/ 9 h 104"/>
                  <a:gd name="T32" fmla="*/ 54 w 95"/>
                  <a:gd name="T33" fmla="*/ 7 h 104"/>
                  <a:gd name="T34" fmla="*/ 50 w 95"/>
                  <a:gd name="T35" fmla="*/ 3 h 104"/>
                  <a:gd name="T36" fmla="*/ 55 w 95"/>
                  <a:gd name="T37" fmla="*/ 0 h 104"/>
                  <a:gd name="T38" fmla="*/ 57 w 95"/>
                  <a:gd name="T39" fmla="*/ 4 h 104"/>
                  <a:gd name="T40" fmla="*/ 60 w 95"/>
                  <a:gd name="T41" fmla="*/ 8 h 104"/>
                  <a:gd name="T42" fmla="*/ 67 w 95"/>
                  <a:gd name="T43" fmla="*/ 3 h 104"/>
                  <a:gd name="T44" fmla="*/ 83 w 95"/>
                  <a:gd name="T45" fmla="*/ 3 h 104"/>
                  <a:gd name="T46" fmla="*/ 90 w 95"/>
                  <a:gd name="T47" fmla="*/ 11 h 104"/>
                  <a:gd name="T48" fmla="*/ 93 w 95"/>
                  <a:gd name="T49" fmla="*/ 16 h 104"/>
                  <a:gd name="T50" fmla="*/ 95 w 95"/>
                  <a:gd name="T51" fmla="*/ 24 h 104"/>
                  <a:gd name="T52" fmla="*/ 88 w 95"/>
                  <a:gd name="T53" fmla="*/ 29 h 104"/>
                  <a:gd name="T54" fmla="*/ 82 w 95"/>
                  <a:gd name="T55" fmla="*/ 42 h 104"/>
                  <a:gd name="T56" fmla="*/ 79 w 95"/>
                  <a:gd name="T57" fmla="*/ 71 h 104"/>
                  <a:gd name="T58" fmla="*/ 81 w 95"/>
                  <a:gd name="T59" fmla="*/ 88 h 104"/>
                  <a:gd name="T60" fmla="*/ 76 w 95"/>
                  <a:gd name="T61" fmla="*/ 94 h 104"/>
                  <a:gd name="T62" fmla="*/ 72 w 95"/>
                  <a:gd name="T63" fmla="*/ 104 h 104"/>
                  <a:gd name="T64" fmla="*/ 57 w 95"/>
                  <a:gd name="T65" fmla="*/ 101 h 104"/>
                  <a:gd name="T66" fmla="*/ 75 w 95"/>
                  <a:gd name="T67" fmla="*/ 30 h 104"/>
                  <a:gd name="T68" fmla="*/ 65 w 95"/>
                  <a:gd name="T69" fmla="*/ 46 h 104"/>
                  <a:gd name="T70" fmla="*/ 54 w 95"/>
                  <a:gd name="T71" fmla="*/ 45 h 104"/>
                  <a:gd name="T72" fmla="*/ 43 w 95"/>
                  <a:gd name="T73" fmla="*/ 41 h 104"/>
                  <a:gd name="T74" fmla="*/ 45 w 95"/>
                  <a:gd name="T75" fmla="*/ 36 h 104"/>
                  <a:gd name="T76" fmla="*/ 45 w 95"/>
                  <a:gd name="T77" fmla="*/ 31 h 104"/>
                  <a:gd name="T78" fmla="*/ 43 w 95"/>
                  <a:gd name="T79" fmla="*/ 27 h 104"/>
                  <a:gd name="T80" fmla="*/ 50 w 95"/>
                  <a:gd name="T81" fmla="*/ 21 h 104"/>
                  <a:gd name="T82" fmla="*/ 64 w 95"/>
                  <a:gd name="T83" fmla="*/ 21 h 104"/>
                  <a:gd name="T84" fmla="*/ 75 w 95"/>
                  <a:gd name="T85" fmla="*/ 13 h 104"/>
                  <a:gd name="T86" fmla="*/ 87 w 95"/>
                  <a:gd name="T87" fmla="*/ 12 h 104"/>
                  <a:gd name="T88" fmla="*/ 78 w 95"/>
                  <a:gd name="T89" fmla="*/ 2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50" y="99"/>
                    </a:moveTo>
                    <a:lnTo>
                      <a:pt x="50" y="98"/>
                    </a:lnTo>
                    <a:lnTo>
                      <a:pt x="48" y="94"/>
                    </a:lnTo>
                    <a:lnTo>
                      <a:pt x="49" y="87"/>
                    </a:lnTo>
                    <a:lnTo>
                      <a:pt x="45" y="80"/>
                    </a:lnTo>
                    <a:lnTo>
                      <a:pt x="44" y="80"/>
                    </a:lnTo>
                    <a:lnTo>
                      <a:pt x="39" y="81"/>
                    </a:lnTo>
                    <a:lnTo>
                      <a:pt x="38" y="79"/>
                    </a:lnTo>
                    <a:lnTo>
                      <a:pt x="41" y="76"/>
                    </a:lnTo>
                    <a:lnTo>
                      <a:pt x="42" y="68"/>
                    </a:lnTo>
                    <a:lnTo>
                      <a:pt x="34" y="66"/>
                    </a:lnTo>
                    <a:lnTo>
                      <a:pt x="28" y="65"/>
                    </a:lnTo>
                    <a:lnTo>
                      <a:pt x="22" y="58"/>
                    </a:lnTo>
                    <a:lnTo>
                      <a:pt x="18" y="57"/>
                    </a:lnTo>
                    <a:lnTo>
                      <a:pt x="18" y="52"/>
                    </a:lnTo>
                    <a:lnTo>
                      <a:pt x="17" y="51"/>
                    </a:lnTo>
                    <a:lnTo>
                      <a:pt x="16" y="52"/>
                    </a:lnTo>
                    <a:lnTo>
                      <a:pt x="13" y="52"/>
                    </a:lnTo>
                    <a:lnTo>
                      <a:pt x="13" y="51"/>
                    </a:lnTo>
                    <a:lnTo>
                      <a:pt x="7" y="52"/>
                    </a:lnTo>
                    <a:lnTo>
                      <a:pt x="5" y="51"/>
                    </a:lnTo>
                    <a:lnTo>
                      <a:pt x="3" y="51"/>
                    </a:lnTo>
                    <a:lnTo>
                      <a:pt x="1" y="50"/>
                    </a:lnTo>
                    <a:lnTo>
                      <a:pt x="0" y="48"/>
                    </a:lnTo>
                    <a:lnTo>
                      <a:pt x="3" y="47"/>
                    </a:lnTo>
                    <a:lnTo>
                      <a:pt x="7" y="47"/>
                    </a:lnTo>
                    <a:lnTo>
                      <a:pt x="10" y="45"/>
                    </a:lnTo>
                    <a:lnTo>
                      <a:pt x="14" y="44"/>
                    </a:lnTo>
                    <a:lnTo>
                      <a:pt x="16" y="39"/>
                    </a:lnTo>
                    <a:lnTo>
                      <a:pt x="19" y="36"/>
                    </a:lnTo>
                    <a:lnTo>
                      <a:pt x="18" y="30"/>
                    </a:lnTo>
                    <a:lnTo>
                      <a:pt x="15" y="27"/>
                    </a:lnTo>
                    <a:lnTo>
                      <a:pt x="15" y="25"/>
                    </a:lnTo>
                    <a:lnTo>
                      <a:pt x="17" y="24"/>
                    </a:lnTo>
                    <a:lnTo>
                      <a:pt x="18" y="20"/>
                    </a:lnTo>
                    <a:lnTo>
                      <a:pt x="21" y="17"/>
                    </a:lnTo>
                    <a:lnTo>
                      <a:pt x="21" y="16"/>
                    </a:lnTo>
                    <a:lnTo>
                      <a:pt x="26" y="15"/>
                    </a:lnTo>
                    <a:lnTo>
                      <a:pt x="26" y="15"/>
                    </a:lnTo>
                    <a:lnTo>
                      <a:pt x="26" y="15"/>
                    </a:lnTo>
                    <a:lnTo>
                      <a:pt x="22" y="11"/>
                    </a:lnTo>
                    <a:lnTo>
                      <a:pt x="22" y="9"/>
                    </a:lnTo>
                    <a:lnTo>
                      <a:pt x="24" y="7"/>
                    </a:lnTo>
                    <a:lnTo>
                      <a:pt x="29" y="7"/>
                    </a:lnTo>
                    <a:lnTo>
                      <a:pt x="31" y="8"/>
                    </a:lnTo>
                    <a:lnTo>
                      <a:pt x="35" y="8"/>
                    </a:lnTo>
                    <a:lnTo>
                      <a:pt x="38" y="6"/>
                    </a:lnTo>
                    <a:lnTo>
                      <a:pt x="48" y="9"/>
                    </a:lnTo>
                    <a:lnTo>
                      <a:pt x="51" y="8"/>
                    </a:lnTo>
                    <a:lnTo>
                      <a:pt x="53" y="8"/>
                    </a:lnTo>
                    <a:lnTo>
                      <a:pt x="54" y="7"/>
                    </a:lnTo>
                    <a:lnTo>
                      <a:pt x="54" y="4"/>
                    </a:lnTo>
                    <a:lnTo>
                      <a:pt x="52" y="3"/>
                    </a:lnTo>
                    <a:lnTo>
                      <a:pt x="50" y="3"/>
                    </a:lnTo>
                    <a:lnTo>
                      <a:pt x="50" y="3"/>
                    </a:lnTo>
                    <a:lnTo>
                      <a:pt x="52" y="1"/>
                    </a:lnTo>
                    <a:lnTo>
                      <a:pt x="55" y="0"/>
                    </a:lnTo>
                    <a:lnTo>
                      <a:pt x="57" y="1"/>
                    </a:lnTo>
                    <a:lnTo>
                      <a:pt x="58" y="2"/>
                    </a:lnTo>
                    <a:lnTo>
                      <a:pt x="57" y="4"/>
                    </a:lnTo>
                    <a:lnTo>
                      <a:pt x="57" y="5"/>
                    </a:lnTo>
                    <a:lnTo>
                      <a:pt x="59" y="5"/>
                    </a:lnTo>
                    <a:lnTo>
                      <a:pt x="60" y="8"/>
                    </a:lnTo>
                    <a:lnTo>
                      <a:pt x="62" y="9"/>
                    </a:lnTo>
                    <a:lnTo>
                      <a:pt x="64" y="6"/>
                    </a:lnTo>
                    <a:lnTo>
                      <a:pt x="67" y="3"/>
                    </a:lnTo>
                    <a:lnTo>
                      <a:pt x="74" y="8"/>
                    </a:lnTo>
                    <a:lnTo>
                      <a:pt x="78" y="8"/>
                    </a:lnTo>
                    <a:lnTo>
                      <a:pt x="83" y="3"/>
                    </a:lnTo>
                    <a:lnTo>
                      <a:pt x="85" y="9"/>
                    </a:lnTo>
                    <a:lnTo>
                      <a:pt x="88" y="11"/>
                    </a:lnTo>
                    <a:lnTo>
                      <a:pt x="90" y="11"/>
                    </a:lnTo>
                    <a:lnTo>
                      <a:pt x="92" y="12"/>
                    </a:lnTo>
                    <a:lnTo>
                      <a:pt x="93" y="12"/>
                    </a:lnTo>
                    <a:lnTo>
                      <a:pt x="93" y="16"/>
                    </a:lnTo>
                    <a:lnTo>
                      <a:pt x="92" y="18"/>
                    </a:lnTo>
                    <a:lnTo>
                      <a:pt x="95" y="22"/>
                    </a:lnTo>
                    <a:lnTo>
                      <a:pt x="95" y="24"/>
                    </a:lnTo>
                    <a:lnTo>
                      <a:pt x="92" y="26"/>
                    </a:lnTo>
                    <a:lnTo>
                      <a:pt x="90" y="27"/>
                    </a:lnTo>
                    <a:lnTo>
                      <a:pt x="88" y="29"/>
                    </a:lnTo>
                    <a:lnTo>
                      <a:pt x="86" y="30"/>
                    </a:lnTo>
                    <a:lnTo>
                      <a:pt x="85" y="37"/>
                    </a:lnTo>
                    <a:lnTo>
                      <a:pt x="82" y="42"/>
                    </a:lnTo>
                    <a:lnTo>
                      <a:pt x="78" y="49"/>
                    </a:lnTo>
                    <a:lnTo>
                      <a:pt x="77" y="58"/>
                    </a:lnTo>
                    <a:lnTo>
                      <a:pt x="79" y="71"/>
                    </a:lnTo>
                    <a:lnTo>
                      <a:pt x="76" y="75"/>
                    </a:lnTo>
                    <a:lnTo>
                      <a:pt x="75" y="77"/>
                    </a:lnTo>
                    <a:lnTo>
                      <a:pt x="81" y="88"/>
                    </a:lnTo>
                    <a:lnTo>
                      <a:pt x="78" y="90"/>
                    </a:lnTo>
                    <a:lnTo>
                      <a:pt x="78" y="92"/>
                    </a:lnTo>
                    <a:lnTo>
                      <a:pt x="76" y="94"/>
                    </a:lnTo>
                    <a:lnTo>
                      <a:pt x="74" y="97"/>
                    </a:lnTo>
                    <a:lnTo>
                      <a:pt x="76" y="100"/>
                    </a:lnTo>
                    <a:lnTo>
                      <a:pt x="72" y="104"/>
                    </a:lnTo>
                    <a:lnTo>
                      <a:pt x="72" y="104"/>
                    </a:lnTo>
                    <a:lnTo>
                      <a:pt x="62" y="103"/>
                    </a:lnTo>
                    <a:lnTo>
                      <a:pt x="57" y="101"/>
                    </a:lnTo>
                    <a:lnTo>
                      <a:pt x="52" y="101"/>
                    </a:lnTo>
                    <a:lnTo>
                      <a:pt x="50" y="99"/>
                    </a:lnTo>
                    <a:moveTo>
                      <a:pt x="75" y="30"/>
                    </a:moveTo>
                    <a:lnTo>
                      <a:pt x="73" y="39"/>
                    </a:lnTo>
                    <a:lnTo>
                      <a:pt x="70" y="43"/>
                    </a:lnTo>
                    <a:lnTo>
                      <a:pt x="65" y="46"/>
                    </a:lnTo>
                    <a:lnTo>
                      <a:pt x="62" y="46"/>
                    </a:lnTo>
                    <a:lnTo>
                      <a:pt x="58" y="45"/>
                    </a:lnTo>
                    <a:lnTo>
                      <a:pt x="54" y="45"/>
                    </a:lnTo>
                    <a:lnTo>
                      <a:pt x="49" y="43"/>
                    </a:lnTo>
                    <a:lnTo>
                      <a:pt x="45" y="44"/>
                    </a:lnTo>
                    <a:lnTo>
                      <a:pt x="43" y="41"/>
                    </a:lnTo>
                    <a:lnTo>
                      <a:pt x="44" y="40"/>
                    </a:lnTo>
                    <a:lnTo>
                      <a:pt x="45" y="39"/>
                    </a:lnTo>
                    <a:lnTo>
                      <a:pt x="45" y="36"/>
                    </a:lnTo>
                    <a:lnTo>
                      <a:pt x="45" y="35"/>
                    </a:lnTo>
                    <a:lnTo>
                      <a:pt x="47" y="32"/>
                    </a:lnTo>
                    <a:lnTo>
                      <a:pt x="45" y="31"/>
                    </a:lnTo>
                    <a:lnTo>
                      <a:pt x="43" y="31"/>
                    </a:lnTo>
                    <a:lnTo>
                      <a:pt x="43" y="29"/>
                    </a:lnTo>
                    <a:lnTo>
                      <a:pt x="43" y="27"/>
                    </a:lnTo>
                    <a:lnTo>
                      <a:pt x="45" y="26"/>
                    </a:lnTo>
                    <a:lnTo>
                      <a:pt x="47" y="23"/>
                    </a:lnTo>
                    <a:lnTo>
                      <a:pt x="50" y="21"/>
                    </a:lnTo>
                    <a:lnTo>
                      <a:pt x="57" y="22"/>
                    </a:lnTo>
                    <a:lnTo>
                      <a:pt x="62" y="20"/>
                    </a:lnTo>
                    <a:lnTo>
                      <a:pt x="64" y="21"/>
                    </a:lnTo>
                    <a:lnTo>
                      <a:pt x="66" y="20"/>
                    </a:lnTo>
                    <a:lnTo>
                      <a:pt x="69" y="15"/>
                    </a:lnTo>
                    <a:lnTo>
                      <a:pt x="75" y="13"/>
                    </a:lnTo>
                    <a:lnTo>
                      <a:pt x="78" y="10"/>
                    </a:lnTo>
                    <a:lnTo>
                      <a:pt x="82" y="10"/>
                    </a:lnTo>
                    <a:lnTo>
                      <a:pt x="87" y="12"/>
                    </a:lnTo>
                    <a:lnTo>
                      <a:pt x="88" y="14"/>
                    </a:lnTo>
                    <a:lnTo>
                      <a:pt x="83" y="20"/>
                    </a:lnTo>
                    <a:lnTo>
                      <a:pt x="78" y="21"/>
                    </a:lnTo>
                    <a:lnTo>
                      <a:pt x="76" y="23"/>
                    </a:lnTo>
                    <a:lnTo>
                      <a:pt x="75" y="30"/>
                    </a:lnTo>
                  </a:path>
                </a:pathLst>
              </a:custGeom>
              <a:grpFill/>
              <a:ln w="3175" cap="flat" cmpd="sng">
                <a:solidFill>
                  <a:srgbClr val="FFFFFF"/>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grpSp>
        <p:grpSp>
          <p:nvGrpSpPr>
            <p:cNvPr id="8" name="Gruppieren 917">
              <a:extLst>
                <a:ext uri="{FF2B5EF4-FFF2-40B4-BE49-F238E27FC236}">
                  <a16:creationId xmlns:a16="http://schemas.microsoft.com/office/drawing/2014/main" id="{24C45AAC-7994-D92D-1EB0-B061DB8DAF66}"/>
                </a:ext>
              </a:extLst>
            </p:cNvPr>
            <p:cNvGrpSpPr/>
            <p:nvPr/>
          </p:nvGrpSpPr>
          <p:grpSpPr>
            <a:xfrm>
              <a:off x="436886" y="4594273"/>
              <a:ext cx="409785" cy="301456"/>
              <a:chOff x="436886" y="4594273"/>
              <a:chExt cx="409785" cy="301456"/>
            </a:xfrm>
            <a:grpFill/>
          </p:grpSpPr>
          <p:sp>
            <p:nvSpPr>
              <p:cNvPr id="9" name="Freeform 33">
                <a:extLst>
                  <a:ext uri="{FF2B5EF4-FFF2-40B4-BE49-F238E27FC236}">
                    <a16:creationId xmlns:a16="http://schemas.microsoft.com/office/drawing/2014/main" id="{1EEF2590-4C22-8300-40CC-8AB7E1EA47B8}"/>
                  </a:ext>
                </a:extLst>
              </p:cNvPr>
              <p:cNvSpPr>
                <a:spLocks noChangeAspect="1"/>
              </p:cNvSpPr>
              <p:nvPr/>
            </p:nvSpPr>
            <p:spPr bwMode="gray">
              <a:xfrm>
                <a:off x="436886" y="4594273"/>
                <a:ext cx="409785" cy="270769"/>
              </a:xfrm>
              <a:custGeom>
                <a:avLst/>
                <a:gdLst>
                  <a:gd name="T0" fmla="*/ 33 w 40"/>
                  <a:gd name="T1" fmla="*/ 1 h 29"/>
                  <a:gd name="T2" fmla="*/ 35 w 40"/>
                  <a:gd name="T3" fmla="*/ 2 h 29"/>
                  <a:gd name="T4" fmla="*/ 35 w 40"/>
                  <a:gd name="T5" fmla="*/ 3 h 29"/>
                  <a:gd name="T6" fmla="*/ 34 w 40"/>
                  <a:gd name="T7" fmla="*/ 6 h 29"/>
                  <a:gd name="T8" fmla="*/ 37 w 40"/>
                  <a:gd name="T9" fmla="*/ 8 h 29"/>
                  <a:gd name="T10" fmla="*/ 40 w 40"/>
                  <a:gd name="T11" fmla="*/ 7 h 29"/>
                  <a:gd name="T12" fmla="*/ 40 w 40"/>
                  <a:gd name="T13" fmla="*/ 9 h 29"/>
                  <a:gd name="T14" fmla="*/ 31 w 40"/>
                  <a:gd name="T15" fmla="*/ 16 h 29"/>
                  <a:gd name="T16" fmla="*/ 27 w 40"/>
                  <a:gd name="T17" fmla="*/ 23 h 29"/>
                  <a:gd name="T18" fmla="*/ 23 w 40"/>
                  <a:gd name="T19" fmla="*/ 24 h 29"/>
                  <a:gd name="T20" fmla="*/ 21 w 40"/>
                  <a:gd name="T21" fmla="*/ 27 h 29"/>
                  <a:gd name="T22" fmla="*/ 18 w 40"/>
                  <a:gd name="T23" fmla="*/ 28 h 29"/>
                  <a:gd name="T24" fmla="*/ 14 w 40"/>
                  <a:gd name="T25" fmla="*/ 26 h 29"/>
                  <a:gd name="T26" fmla="*/ 10 w 40"/>
                  <a:gd name="T27" fmla="*/ 28 h 29"/>
                  <a:gd name="T28" fmla="*/ 4 w 40"/>
                  <a:gd name="T29" fmla="*/ 28 h 29"/>
                  <a:gd name="T30" fmla="*/ 1 w 40"/>
                  <a:gd name="T31" fmla="*/ 29 h 29"/>
                  <a:gd name="T32" fmla="*/ 0 w 40"/>
                  <a:gd name="T33" fmla="*/ 27 h 29"/>
                  <a:gd name="T34" fmla="*/ 3 w 40"/>
                  <a:gd name="T35" fmla="*/ 23 h 29"/>
                  <a:gd name="T36" fmla="*/ 3 w 40"/>
                  <a:gd name="T37" fmla="*/ 22 h 29"/>
                  <a:gd name="T38" fmla="*/ 1 w 40"/>
                  <a:gd name="T39" fmla="*/ 18 h 29"/>
                  <a:gd name="T40" fmla="*/ 2 w 40"/>
                  <a:gd name="T41" fmla="*/ 16 h 29"/>
                  <a:gd name="T42" fmla="*/ 5 w 40"/>
                  <a:gd name="T43" fmla="*/ 12 h 29"/>
                  <a:gd name="T44" fmla="*/ 6 w 40"/>
                  <a:gd name="T45" fmla="*/ 11 h 29"/>
                  <a:gd name="T46" fmla="*/ 9 w 40"/>
                  <a:gd name="T47" fmla="*/ 12 h 29"/>
                  <a:gd name="T48" fmla="*/ 10 w 40"/>
                  <a:gd name="T49" fmla="*/ 13 h 29"/>
                  <a:gd name="T50" fmla="*/ 13 w 40"/>
                  <a:gd name="T51" fmla="*/ 10 h 29"/>
                  <a:gd name="T52" fmla="*/ 17 w 40"/>
                  <a:gd name="T53" fmla="*/ 10 h 29"/>
                  <a:gd name="T54" fmla="*/ 18 w 40"/>
                  <a:gd name="T55" fmla="*/ 9 h 29"/>
                  <a:gd name="T56" fmla="*/ 17 w 40"/>
                  <a:gd name="T57" fmla="*/ 6 h 29"/>
                  <a:gd name="T58" fmla="*/ 18 w 40"/>
                  <a:gd name="T59" fmla="*/ 2 h 29"/>
                  <a:gd name="T60" fmla="*/ 18 w 40"/>
                  <a:gd name="T61" fmla="*/ 0 h 29"/>
                  <a:gd name="T62" fmla="*/ 24 w 40"/>
                  <a:gd name="T63" fmla="*/ 3 h 29"/>
                  <a:gd name="T64" fmla="*/ 26 w 40"/>
                  <a:gd name="T65" fmla="*/ 5 h 29"/>
                  <a:gd name="T66" fmla="*/ 24 w 40"/>
                  <a:gd name="T67" fmla="*/ 7 h 29"/>
                  <a:gd name="T68" fmla="*/ 23 w 40"/>
                  <a:gd name="T69" fmla="*/ 14 h 29"/>
                  <a:gd name="T70" fmla="*/ 24 w 40"/>
                  <a:gd name="T71" fmla="*/ 14 h 29"/>
                  <a:gd name="T72" fmla="*/ 26 w 40"/>
                  <a:gd name="T73" fmla="*/ 12 h 29"/>
                  <a:gd name="T74" fmla="*/ 29 w 40"/>
                  <a:gd name="T75" fmla="*/ 7 h 29"/>
                  <a:gd name="T76" fmla="*/ 33 w 40"/>
                  <a:gd name="T77"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29">
                    <a:moveTo>
                      <a:pt x="33" y="1"/>
                    </a:moveTo>
                    <a:lnTo>
                      <a:pt x="35" y="2"/>
                    </a:lnTo>
                    <a:lnTo>
                      <a:pt x="35" y="3"/>
                    </a:lnTo>
                    <a:lnTo>
                      <a:pt x="34" y="6"/>
                    </a:lnTo>
                    <a:lnTo>
                      <a:pt x="37" y="8"/>
                    </a:lnTo>
                    <a:lnTo>
                      <a:pt x="40" y="7"/>
                    </a:lnTo>
                    <a:lnTo>
                      <a:pt x="40" y="9"/>
                    </a:lnTo>
                    <a:lnTo>
                      <a:pt x="31" y="16"/>
                    </a:lnTo>
                    <a:lnTo>
                      <a:pt x="27" y="23"/>
                    </a:lnTo>
                    <a:lnTo>
                      <a:pt x="23" y="24"/>
                    </a:lnTo>
                    <a:lnTo>
                      <a:pt x="21" y="27"/>
                    </a:lnTo>
                    <a:lnTo>
                      <a:pt x="18" y="28"/>
                    </a:lnTo>
                    <a:lnTo>
                      <a:pt x="14" y="26"/>
                    </a:lnTo>
                    <a:lnTo>
                      <a:pt x="10" y="28"/>
                    </a:lnTo>
                    <a:lnTo>
                      <a:pt x="4" y="28"/>
                    </a:lnTo>
                    <a:lnTo>
                      <a:pt x="1" y="29"/>
                    </a:lnTo>
                    <a:lnTo>
                      <a:pt x="0" y="27"/>
                    </a:lnTo>
                    <a:lnTo>
                      <a:pt x="3" y="23"/>
                    </a:lnTo>
                    <a:lnTo>
                      <a:pt x="3" y="22"/>
                    </a:lnTo>
                    <a:lnTo>
                      <a:pt x="1" y="18"/>
                    </a:lnTo>
                    <a:lnTo>
                      <a:pt x="2" y="16"/>
                    </a:lnTo>
                    <a:lnTo>
                      <a:pt x="5" y="12"/>
                    </a:lnTo>
                    <a:lnTo>
                      <a:pt x="6" y="11"/>
                    </a:lnTo>
                    <a:lnTo>
                      <a:pt x="9" y="12"/>
                    </a:lnTo>
                    <a:lnTo>
                      <a:pt x="10" y="13"/>
                    </a:lnTo>
                    <a:lnTo>
                      <a:pt x="13" y="10"/>
                    </a:lnTo>
                    <a:lnTo>
                      <a:pt x="17" y="10"/>
                    </a:lnTo>
                    <a:lnTo>
                      <a:pt x="18" y="9"/>
                    </a:lnTo>
                    <a:lnTo>
                      <a:pt x="17" y="6"/>
                    </a:lnTo>
                    <a:lnTo>
                      <a:pt x="18" y="2"/>
                    </a:lnTo>
                    <a:lnTo>
                      <a:pt x="18" y="0"/>
                    </a:lnTo>
                    <a:lnTo>
                      <a:pt x="24" y="3"/>
                    </a:lnTo>
                    <a:lnTo>
                      <a:pt x="26" y="5"/>
                    </a:lnTo>
                    <a:lnTo>
                      <a:pt x="24" y="7"/>
                    </a:lnTo>
                    <a:lnTo>
                      <a:pt x="23" y="14"/>
                    </a:lnTo>
                    <a:lnTo>
                      <a:pt x="24" y="14"/>
                    </a:lnTo>
                    <a:lnTo>
                      <a:pt x="26" y="12"/>
                    </a:lnTo>
                    <a:lnTo>
                      <a:pt x="29" y="7"/>
                    </a:lnTo>
                    <a:lnTo>
                      <a:pt x="33" y="1"/>
                    </a:lnTo>
                  </a:path>
                </a:pathLst>
              </a:custGeom>
              <a:grpFill/>
              <a:ln w="3175" cap="flat" cmpd="sng">
                <a:solidFill>
                  <a:srgbClr val="FFFFFF"/>
                </a:solidFill>
                <a:prstDash val="solid"/>
                <a:round/>
                <a:headEnd/>
                <a:tailEnd/>
              </a:ln>
            </p:spPr>
            <p:txBody>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utiger 45 Light" panose="020B0603020202020204" pitchFamily="34" charset="0"/>
                  <a:ea typeface="MS PGothic"/>
                </a:endParaRPr>
              </a:p>
            </p:txBody>
          </p:sp>
          <p:grpSp>
            <p:nvGrpSpPr>
              <p:cNvPr id="10" name="Group 99">
                <a:extLst>
                  <a:ext uri="{FF2B5EF4-FFF2-40B4-BE49-F238E27FC236}">
                    <a16:creationId xmlns:a16="http://schemas.microsoft.com/office/drawing/2014/main" id="{029A7C88-DBC3-524E-0717-2AAD9EDE4C87}"/>
                  </a:ext>
                </a:extLst>
              </p:cNvPr>
              <p:cNvGrpSpPr>
                <a:grpSpLocks noChangeAspect="1"/>
              </p:cNvGrpSpPr>
              <p:nvPr>
                <p:custDataLst>
                  <p:tags r:id="rId7"/>
                </p:custDataLst>
              </p:nvPr>
            </p:nvGrpSpPr>
            <p:grpSpPr>
              <a:xfrm>
                <a:off x="452073" y="4797171"/>
                <a:ext cx="96702" cy="98558"/>
                <a:chOff x="127000" y="127000"/>
                <a:chExt cx="127000" cy="127000"/>
              </a:xfrm>
              <a:grpFill/>
            </p:grpSpPr>
            <p:sp>
              <p:nvSpPr>
                <p:cNvPr id="11" name="Pie 101">
                  <a:extLst>
                    <a:ext uri="{FF2B5EF4-FFF2-40B4-BE49-F238E27FC236}">
                      <a16:creationId xmlns:a16="http://schemas.microsoft.com/office/drawing/2014/main" id="{47E8F705-9B77-753B-1161-9FA070782A9A}"/>
                    </a:ext>
                  </a:extLst>
                </p:cNvPr>
                <p:cNvSpPr/>
                <p:nvPr/>
              </p:nvSpPr>
              <p:spPr>
                <a:xfrm>
                  <a:off x="127000" y="127000"/>
                  <a:ext cx="127000" cy="127000"/>
                </a:xfrm>
                <a:prstGeom prst="pie">
                  <a:avLst>
                    <a:gd name="adj1" fmla="val 16200000"/>
                    <a:gd name="adj2" fmla="val 16200000"/>
                  </a:avLst>
                </a:prstGeom>
                <a:grpFill/>
                <a:ln w="19050" cap="flat" cmpd="sng" algn="ctr">
                  <a:noFill/>
                  <a:prstDash val="solid"/>
                </a:ln>
                <a:effectLst/>
                <a:extLst>
                  <a:ext uri="{91240B29-F687-4F45-9708-019B960494DF}">
                    <a14:hiddenLine xmlns:a14="http://schemas.microsoft.com/office/drawing/2010/main" w="19050" cap="flat" cmpd="sng" algn="ctr">
                      <a:solidFill>
                        <a:srgbClr val="7B7D80"/>
                      </a:solidFill>
                      <a:prstDash val="solid"/>
                    </a14:hiddenLine>
                  </a:ex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12" name="Oval 102">
                  <a:extLst>
                    <a:ext uri="{FF2B5EF4-FFF2-40B4-BE49-F238E27FC236}">
                      <a16:creationId xmlns:a16="http://schemas.microsoft.com/office/drawing/2014/main" id="{20FEAFAA-78E7-5D8F-EAF8-627F200347F3}"/>
                    </a:ext>
                  </a:extLst>
                </p:cNvPr>
                <p:cNvSpPr/>
                <p:nvPr/>
              </p:nvSpPr>
              <p:spPr>
                <a:xfrm>
                  <a:off x="127000" y="127000"/>
                  <a:ext cx="127000" cy="127000"/>
                </a:xfrm>
                <a:prstGeom prst="ellipse">
                  <a:avLst/>
                </a:prstGeom>
                <a:grpFill/>
                <a:ln w="63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grpSp>
        </p:grpSp>
      </p:grpSp>
      <p:sp>
        <p:nvSpPr>
          <p:cNvPr id="53" name="Textfeld 821">
            <a:extLst>
              <a:ext uri="{FF2B5EF4-FFF2-40B4-BE49-F238E27FC236}">
                <a16:creationId xmlns:a16="http://schemas.microsoft.com/office/drawing/2014/main" id="{362D80F2-F6F1-E68D-1D91-260A976CEFE7}"/>
              </a:ext>
            </a:extLst>
          </p:cNvPr>
          <p:cNvSpPr txBox="1"/>
          <p:nvPr/>
        </p:nvSpPr>
        <p:spPr>
          <a:xfrm>
            <a:off x="5076667" y="3633430"/>
            <a:ext cx="1033518" cy="273481"/>
          </a:xfrm>
          <a:prstGeom prst="rect">
            <a:avLst/>
          </a:prstGeom>
          <a:noFill/>
        </p:spPr>
        <p:txBody>
          <a:bodyPr wrap="none" lIns="0" tIns="0" rIns="0" bIns="0" rtlCol="0">
            <a:noAutofit/>
          </a:bodyPr>
          <a:lstStyle/>
          <a:p>
            <a:r>
              <a:rPr kumimoji="0" lang="fr-CH" sz="1400" b="1" i="0" u="none" strike="noStrike" kern="0" cap="none" spc="0" normalizeH="0" baseline="0" noProof="0" dirty="0">
                <a:ln>
                  <a:noFill/>
                </a:ln>
                <a:solidFill>
                  <a:prstClr val="black"/>
                </a:solidFill>
                <a:effectLst/>
                <a:uLnTx/>
                <a:uFillTx/>
                <a:latin typeface="Frutiger 45 Light" panose="020B0603020202020204" pitchFamily="34" charset="0"/>
              </a:rPr>
              <a:t>Autriche</a:t>
            </a:r>
            <a:endParaRPr lang="en-US" sz="1400" dirty="0">
              <a:latin typeface="Frutiger 45 Light" panose="020B0603020202020204" pitchFamily="34" charset="0"/>
            </a:endParaRPr>
          </a:p>
        </p:txBody>
      </p:sp>
      <p:sp>
        <p:nvSpPr>
          <p:cNvPr id="54" name="Textfeld 815">
            <a:extLst>
              <a:ext uri="{FF2B5EF4-FFF2-40B4-BE49-F238E27FC236}">
                <a16:creationId xmlns:a16="http://schemas.microsoft.com/office/drawing/2014/main" id="{73E1EA8C-9AF0-895E-C9CD-4C0601B1471C}"/>
              </a:ext>
            </a:extLst>
          </p:cNvPr>
          <p:cNvSpPr txBox="1"/>
          <p:nvPr/>
        </p:nvSpPr>
        <p:spPr>
          <a:xfrm>
            <a:off x="2673800" y="2360381"/>
            <a:ext cx="1033518" cy="273481"/>
          </a:xfrm>
          <a:prstGeom prst="rect">
            <a:avLst/>
          </a:prstGeom>
          <a:noFill/>
        </p:spPr>
        <p:txBody>
          <a:bodyPr wrap="none" lIns="0" tIns="0" rIns="0" bIns="0" rtlCol="0">
            <a:noAutofit/>
          </a:bodyPr>
          <a:lstStyle/>
          <a:p>
            <a:r>
              <a:rPr lang="en-US" sz="1400" dirty="0" err="1">
                <a:latin typeface="Frutiger 45 Light" panose="020B0603020202020204" pitchFamily="34" charset="0"/>
              </a:rPr>
              <a:t>Allemagne</a:t>
            </a:r>
            <a:endParaRPr lang="en-US" sz="1400" dirty="0">
              <a:latin typeface="Frutiger 45 Light" panose="020B0603020202020204" pitchFamily="34" charset="0"/>
            </a:endParaRPr>
          </a:p>
        </p:txBody>
      </p:sp>
      <p:sp>
        <p:nvSpPr>
          <p:cNvPr id="55" name="Textfeld 822">
            <a:extLst>
              <a:ext uri="{FF2B5EF4-FFF2-40B4-BE49-F238E27FC236}">
                <a16:creationId xmlns:a16="http://schemas.microsoft.com/office/drawing/2014/main" id="{1D69CCB0-4C85-69E4-1799-B3F660716F7D}"/>
              </a:ext>
            </a:extLst>
          </p:cNvPr>
          <p:cNvSpPr txBox="1"/>
          <p:nvPr/>
        </p:nvSpPr>
        <p:spPr>
          <a:xfrm>
            <a:off x="755848" y="3502001"/>
            <a:ext cx="1033518" cy="273481"/>
          </a:xfrm>
          <a:prstGeom prst="rect">
            <a:avLst/>
          </a:prstGeom>
          <a:noFill/>
        </p:spPr>
        <p:txBody>
          <a:bodyPr wrap="none" lIns="0" tIns="0" rIns="0" bIns="0" rtlCol="0">
            <a:noAutofit/>
          </a:bodyPr>
          <a:lstStyle/>
          <a:p>
            <a:r>
              <a:rPr lang="en-US" sz="1400">
                <a:latin typeface="Frutiger 45 Light" panose="020B0603020202020204" pitchFamily="34" charset="0"/>
              </a:rPr>
              <a:t>France</a:t>
            </a:r>
            <a:endParaRPr lang="en-US" sz="1400" dirty="0">
              <a:latin typeface="Frutiger 45 Light" panose="020B0603020202020204" pitchFamily="34" charset="0"/>
            </a:endParaRPr>
          </a:p>
        </p:txBody>
      </p:sp>
      <p:sp>
        <p:nvSpPr>
          <p:cNvPr id="56" name="Textfeld 823">
            <a:extLst>
              <a:ext uri="{FF2B5EF4-FFF2-40B4-BE49-F238E27FC236}">
                <a16:creationId xmlns:a16="http://schemas.microsoft.com/office/drawing/2014/main" id="{B9A89521-4BE2-24E3-0EE7-601DDC1715FD}"/>
              </a:ext>
            </a:extLst>
          </p:cNvPr>
          <p:cNvSpPr txBox="1"/>
          <p:nvPr/>
        </p:nvSpPr>
        <p:spPr>
          <a:xfrm>
            <a:off x="3118092" y="5690508"/>
            <a:ext cx="1033518" cy="273481"/>
          </a:xfrm>
          <a:prstGeom prst="rect">
            <a:avLst/>
          </a:prstGeom>
          <a:noFill/>
        </p:spPr>
        <p:txBody>
          <a:bodyPr wrap="none" lIns="0" tIns="0" rIns="0" bIns="0" rtlCol="0">
            <a:noAutofit/>
          </a:bodyPr>
          <a:lstStyle/>
          <a:p>
            <a:r>
              <a:rPr lang="en-US" sz="1400" dirty="0" err="1">
                <a:latin typeface="Frutiger 45 Light" panose="020B0603020202020204" pitchFamily="34" charset="0"/>
              </a:rPr>
              <a:t>Italien</a:t>
            </a:r>
            <a:endParaRPr lang="en-US" sz="1400" dirty="0">
              <a:latin typeface="Frutiger 45 Light" panose="020B0603020202020204" pitchFamily="34" charset="0"/>
            </a:endParaRPr>
          </a:p>
        </p:txBody>
      </p:sp>
      <p:pic>
        <p:nvPicPr>
          <p:cNvPr id="57" name="Grafik 13">
            <a:extLst>
              <a:ext uri="{FF2B5EF4-FFF2-40B4-BE49-F238E27FC236}">
                <a16:creationId xmlns:a16="http://schemas.microsoft.com/office/drawing/2014/main" id="{164C9C19-341C-25F4-44B6-EA4724CB07F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99207" y="5984128"/>
            <a:ext cx="533461" cy="533461"/>
          </a:xfrm>
          <a:prstGeom prst="rect">
            <a:avLst/>
          </a:prstGeom>
        </p:spPr>
      </p:pic>
      <p:sp>
        <p:nvSpPr>
          <p:cNvPr id="58" name="Rectangle 26">
            <a:extLst>
              <a:ext uri="{FF2B5EF4-FFF2-40B4-BE49-F238E27FC236}">
                <a16:creationId xmlns:a16="http://schemas.microsoft.com/office/drawing/2014/main" id="{0F60F08C-FBC2-3141-0ECB-476B58058828}"/>
              </a:ext>
            </a:extLst>
          </p:cNvPr>
          <p:cNvSpPr>
            <a:spLocks noChangeArrowheads="1"/>
          </p:cNvSpPr>
          <p:nvPr/>
        </p:nvSpPr>
        <p:spPr bwMode="gray">
          <a:xfrm>
            <a:off x="6200530" y="2322723"/>
            <a:ext cx="3075641" cy="1571834"/>
          </a:xfrm>
          <a:prstGeom prst="rect">
            <a:avLst/>
          </a:prstGeom>
          <a:noFill/>
          <a:ln w="19050">
            <a:noFill/>
            <a:miter lim="800000"/>
            <a:headEnd/>
            <a:tailEnd/>
          </a:ln>
          <a:effectLst/>
        </p:spPr>
        <p:txBody>
          <a:bodyPr wrap="square" lIns="0" tIns="0" rIns="0" bIns="0" anchor="t">
            <a:noAutofit/>
          </a:bodyPr>
          <a:lstStyle/>
          <a:p>
            <a:pPr defTabSz="1005404" eaLnBrk="1" fontAlgn="auto" hangingPunct="1">
              <a:spcBef>
                <a:spcPts val="0"/>
              </a:spcBef>
              <a:spcAft>
                <a:spcPts val="600"/>
              </a:spcAft>
              <a:buClr>
                <a:schemeClr val="tx1"/>
              </a:buClr>
              <a:buSzPct val="100000"/>
            </a:pPr>
            <a:r>
              <a:rPr lang="en-US" sz="1100">
                <a:effectLst/>
                <a:latin typeface="Frutiger 45 Light" panose="020B0603020202020204" pitchFamily="34" charset="0"/>
              </a:rPr>
              <a:t>Text</a:t>
            </a:r>
            <a:endParaRPr lang="en-US" sz="1100" dirty="0">
              <a:effectLst/>
              <a:latin typeface="Frutiger 45 Light" panose="020B0603020202020204" pitchFamily="34" charset="0"/>
            </a:endParaRPr>
          </a:p>
        </p:txBody>
      </p:sp>
      <p:sp>
        <p:nvSpPr>
          <p:cNvPr id="59" name="Textfeld 16">
            <a:extLst>
              <a:ext uri="{FF2B5EF4-FFF2-40B4-BE49-F238E27FC236}">
                <a16:creationId xmlns:a16="http://schemas.microsoft.com/office/drawing/2014/main" id="{D92868D8-97EA-A67D-99B4-F3B5752F319A}"/>
              </a:ext>
            </a:extLst>
          </p:cNvPr>
          <p:cNvSpPr txBox="1"/>
          <p:nvPr/>
        </p:nvSpPr>
        <p:spPr>
          <a:xfrm>
            <a:off x="6200530" y="4489082"/>
            <a:ext cx="2481844" cy="269144"/>
          </a:xfrm>
          <a:prstGeom prst="rect">
            <a:avLst/>
          </a:prstGeom>
          <a:noFill/>
        </p:spPr>
        <p:txBody>
          <a:bodyPr wrap="none" lIns="0" tIns="0" rIns="0" bIns="0" rtlCol="0">
            <a:noAutofit/>
          </a:bodyPr>
          <a:lstStyle/>
          <a:p>
            <a:r>
              <a:rPr lang="en-US" sz="1200" b="1">
                <a:latin typeface="Frutiger 45 Light" panose="020B0603020202020204" pitchFamily="34" charset="0"/>
              </a:rPr>
              <a:t>Équipement et infrastructure </a:t>
            </a:r>
            <a:endParaRPr lang="en-US" sz="1200" b="1" dirty="0">
              <a:latin typeface="Frutiger 45 Light" panose="020B0603020202020204" pitchFamily="34" charset="0"/>
            </a:endParaRPr>
          </a:p>
        </p:txBody>
      </p:sp>
      <p:sp>
        <p:nvSpPr>
          <p:cNvPr id="60" name="Rectangle 26">
            <a:extLst>
              <a:ext uri="{FF2B5EF4-FFF2-40B4-BE49-F238E27FC236}">
                <a16:creationId xmlns:a16="http://schemas.microsoft.com/office/drawing/2014/main" id="{16BBD9D5-D653-2435-D287-523FE61E13CD}"/>
              </a:ext>
            </a:extLst>
          </p:cNvPr>
          <p:cNvSpPr>
            <a:spLocks noChangeArrowheads="1"/>
          </p:cNvSpPr>
          <p:nvPr/>
        </p:nvSpPr>
        <p:spPr bwMode="gray">
          <a:xfrm>
            <a:off x="6200530" y="4904591"/>
            <a:ext cx="3075641" cy="1571834"/>
          </a:xfrm>
          <a:prstGeom prst="rect">
            <a:avLst/>
          </a:prstGeom>
          <a:noFill/>
          <a:ln w="19050">
            <a:noFill/>
            <a:miter lim="800000"/>
            <a:headEnd/>
            <a:tailEnd/>
          </a:ln>
          <a:effectLst/>
        </p:spPr>
        <p:txBody>
          <a:bodyPr wrap="square" lIns="0" tIns="0" rIns="0" bIns="0" anchor="t">
            <a:noAutofit/>
          </a:bodyPr>
          <a:lstStyle/>
          <a:p>
            <a:pPr defTabSz="1005404" eaLnBrk="1" fontAlgn="auto" hangingPunct="1">
              <a:spcBef>
                <a:spcPts val="0"/>
              </a:spcBef>
              <a:spcAft>
                <a:spcPts val="600"/>
              </a:spcAft>
              <a:buClr>
                <a:schemeClr val="tx1"/>
              </a:buClr>
              <a:buSzPct val="100000"/>
            </a:pPr>
            <a:r>
              <a:rPr lang="en-US" sz="1100">
                <a:latin typeface="Frutiger 45 Light" panose="020B0603020202020204" pitchFamily="34" charset="0"/>
              </a:rPr>
              <a:t>Text </a:t>
            </a:r>
            <a:endParaRPr lang="en-US" sz="1100" dirty="0">
              <a:latin typeface="Frutiger 45 Light" panose="020B0603020202020204" pitchFamily="34" charset="0"/>
            </a:endParaRPr>
          </a:p>
        </p:txBody>
      </p:sp>
      <p:grpSp>
        <p:nvGrpSpPr>
          <p:cNvPr id="61" name="Gruppieren 901">
            <a:extLst>
              <a:ext uri="{FF2B5EF4-FFF2-40B4-BE49-F238E27FC236}">
                <a16:creationId xmlns:a16="http://schemas.microsoft.com/office/drawing/2014/main" id="{FC5BAF0B-7784-02AB-D585-4FB15CACC4A7}"/>
              </a:ext>
            </a:extLst>
          </p:cNvPr>
          <p:cNvGrpSpPr/>
          <p:nvPr/>
        </p:nvGrpSpPr>
        <p:grpSpPr>
          <a:xfrm>
            <a:off x="3434817" y="3141361"/>
            <a:ext cx="449168" cy="276407"/>
            <a:chOff x="3196142" y="2751076"/>
            <a:chExt cx="449168" cy="276407"/>
          </a:xfrm>
        </p:grpSpPr>
        <p:grpSp>
          <p:nvGrpSpPr>
            <p:cNvPr id="62" name="Group 84">
              <a:extLst>
                <a:ext uri="{FF2B5EF4-FFF2-40B4-BE49-F238E27FC236}">
                  <a16:creationId xmlns:a16="http://schemas.microsoft.com/office/drawing/2014/main" id="{12E51262-FFB7-52AF-5C43-90899AAFCF1B}"/>
                </a:ext>
              </a:extLst>
            </p:cNvPr>
            <p:cNvGrpSpPr>
              <a:grpSpLocks noChangeAspect="1"/>
            </p:cNvGrpSpPr>
            <p:nvPr>
              <p:custDataLst>
                <p:tags r:id="rId6"/>
              </p:custDataLst>
            </p:nvPr>
          </p:nvGrpSpPr>
          <p:grpSpPr>
            <a:xfrm>
              <a:off x="3365957" y="2928925"/>
              <a:ext cx="96702" cy="98558"/>
              <a:chOff x="127000" y="127000"/>
              <a:chExt cx="127000" cy="127000"/>
            </a:xfrm>
          </p:grpSpPr>
          <p:sp>
            <p:nvSpPr>
              <p:cNvPr id="64" name="Pie 86">
                <a:extLst>
                  <a:ext uri="{FF2B5EF4-FFF2-40B4-BE49-F238E27FC236}">
                    <a16:creationId xmlns:a16="http://schemas.microsoft.com/office/drawing/2014/main" id="{AFFCD233-A361-0544-291C-A9715E49F18B}"/>
                  </a:ext>
                </a:extLst>
              </p:cNvPr>
              <p:cNvSpPr/>
              <p:nvPr/>
            </p:nvSpPr>
            <p:spPr>
              <a:xfrm>
                <a:off x="127000" y="127000"/>
                <a:ext cx="127000" cy="127000"/>
              </a:xfrm>
              <a:prstGeom prst="pie">
                <a:avLst>
                  <a:gd name="adj1" fmla="val 16200000"/>
                  <a:gd name="adj2" fmla="val 16200000"/>
                </a:avLst>
              </a:prstGeom>
              <a:solidFill>
                <a:schemeClr val="tx2"/>
              </a:solidFill>
              <a:ln w="19050" cap="flat" cmpd="sng" algn="ctr">
                <a:noFill/>
                <a:prstDash val="solid"/>
              </a:ln>
              <a:effectLst/>
              <a:extLst>
                <a:ext uri="{91240B29-F687-4F45-9708-019B960494DF}">
                  <a14:hiddenLine xmlns:a14="http://schemas.microsoft.com/office/drawing/2010/main" w="19050" cap="flat" cmpd="sng" algn="ctr">
                    <a:solidFill>
                      <a:srgbClr val="7B7D80"/>
                    </a:solidFill>
                    <a:prstDash val="solid"/>
                  </a14:hiddenLine>
                </a:ex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65" name="Oval 87">
                <a:extLst>
                  <a:ext uri="{FF2B5EF4-FFF2-40B4-BE49-F238E27FC236}">
                    <a16:creationId xmlns:a16="http://schemas.microsoft.com/office/drawing/2014/main" id="{174E278B-82F1-CA0F-23FB-4A304FFE7D22}"/>
                  </a:ext>
                </a:extLst>
              </p:cNvPr>
              <p:cNvSpPr/>
              <p:nvPr/>
            </p:nvSpPr>
            <p:spPr>
              <a:xfrm>
                <a:off x="127000" y="127000"/>
                <a:ext cx="127000" cy="127000"/>
              </a:xfrm>
              <a:prstGeom prst="ellipse">
                <a:avLst/>
              </a:prstGeom>
              <a:noFill/>
              <a:ln w="6350" cap="flat" cmpd="sng" algn="ctr">
                <a:solidFill>
                  <a:srgbClr val="C09979"/>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grpSp>
        <p:sp>
          <p:nvSpPr>
            <p:cNvPr id="63" name="TextBox 85">
              <a:extLst>
                <a:ext uri="{FF2B5EF4-FFF2-40B4-BE49-F238E27FC236}">
                  <a16:creationId xmlns:a16="http://schemas.microsoft.com/office/drawing/2014/main" id="{43FBEE93-6D32-D0BF-9A7A-DC950EEAE2DA}"/>
                </a:ext>
              </a:extLst>
            </p:cNvPr>
            <p:cNvSpPr txBox="1"/>
            <p:nvPr/>
          </p:nvSpPr>
          <p:spPr>
            <a:xfrm>
              <a:off x="3196142" y="2751076"/>
              <a:ext cx="449168" cy="232261"/>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H" sz="1100" b="0" i="0" u="none" strike="noStrike" kern="0" cap="none" spc="0" normalizeH="0" baseline="0" noProof="0" dirty="0">
                  <a:ln>
                    <a:noFill/>
                  </a:ln>
                  <a:solidFill>
                    <a:prstClr val="black"/>
                  </a:solidFill>
                  <a:effectLst/>
                  <a:uLnTx/>
                  <a:uFillTx/>
                  <a:latin typeface="Frutiger 45 Light" panose="020B0603020202020204" pitchFamily="34" charset="0"/>
                </a:rPr>
                <a:t>Zurich</a:t>
              </a: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grpSp>
      <p:grpSp>
        <p:nvGrpSpPr>
          <p:cNvPr id="66" name="Gruppieren 906">
            <a:extLst>
              <a:ext uri="{FF2B5EF4-FFF2-40B4-BE49-F238E27FC236}">
                <a16:creationId xmlns:a16="http://schemas.microsoft.com/office/drawing/2014/main" id="{C6499C54-0E19-5034-3D04-E1E493C1CBE6}"/>
              </a:ext>
            </a:extLst>
          </p:cNvPr>
          <p:cNvGrpSpPr/>
          <p:nvPr/>
        </p:nvGrpSpPr>
        <p:grpSpPr>
          <a:xfrm>
            <a:off x="2276133" y="2893141"/>
            <a:ext cx="449168" cy="276407"/>
            <a:chOff x="2037458" y="2502856"/>
            <a:chExt cx="449168" cy="276407"/>
          </a:xfrm>
        </p:grpSpPr>
        <p:grpSp>
          <p:nvGrpSpPr>
            <p:cNvPr id="67" name="Group 89">
              <a:extLst>
                <a:ext uri="{FF2B5EF4-FFF2-40B4-BE49-F238E27FC236}">
                  <a16:creationId xmlns:a16="http://schemas.microsoft.com/office/drawing/2014/main" id="{DB88E8E9-48B0-D4DC-CF6B-3E8E208CD4E0}"/>
                </a:ext>
              </a:extLst>
            </p:cNvPr>
            <p:cNvGrpSpPr>
              <a:grpSpLocks noChangeAspect="1"/>
            </p:cNvGrpSpPr>
            <p:nvPr>
              <p:custDataLst>
                <p:tags r:id="rId5"/>
              </p:custDataLst>
            </p:nvPr>
          </p:nvGrpSpPr>
          <p:grpSpPr>
            <a:xfrm>
              <a:off x="2207274" y="2680705"/>
              <a:ext cx="96702" cy="98558"/>
              <a:chOff x="127000" y="127000"/>
              <a:chExt cx="127000" cy="127000"/>
            </a:xfrm>
          </p:grpSpPr>
          <p:sp>
            <p:nvSpPr>
              <p:cNvPr id="69" name="Pie 91">
                <a:extLst>
                  <a:ext uri="{FF2B5EF4-FFF2-40B4-BE49-F238E27FC236}">
                    <a16:creationId xmlns:a16="http://schemas.microsoft.com/office/drawing/2014/main" id="{6C42DDEE-5656-54B1-B088-EF605BC8D37B}"/>
                  </a:ext>
                </a:extLst>
              </p:cNvPr>
              <p:cNvSpPr/>
              <p:nvPr/>
            </p:nvSpPr>
            <p:spPr>
              <a:xfrm>
                <a:off x="127000" y="127000"/>
                <a:ext cx="127000" cy="127000"/>
              </a:xfrm>
              <a:prstGeom prst="pie">
                <a:avLst>
                  <a:gd name="adj1" fmla="val 16200000"/>
                  <a:gd name="adj2" fmla="val 16200000"/>
                </a:avLst>
              </a:prstGeom>
              <a:solidFill>
                <a:schemeClr val="tx2"/>
              </a:solidFill>
              <a:ln w="19050" cap="flat" cmpd="sng" algn="ctr">
                <a:noFill/>
                <a:prstDash val="solid"/>
              </a:ln>
              <a:effectLst/>
              <a:extLst>
                <a:ext uri="{91240B29-F687-4F45-9708-019B960494DF}">
                  <a14:hiddenLine xmlns:a14="http://schemas.microsoft.com/office/drawing/2010/main" w="19050" cap="flat" cmpd="sng" algn="ctr">
                    <a:solidFill>
                      <a:srgbClr val="7B7D80"/>
                    </a:solidFill>
                    <a:prstDash val="solid"/>
                  </a14:hiddenLine>
                </a:ex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70" name="Oval 92">
                <a:extLst>
                  <a:ext uri="{FF2B5EF4-FFF2-40B4-BE49-F238E27FC236}">
                    <a16:creationId xmlns:a16="http://schemas.microsoft.com/office/drawing/2014/main" id="{7D2FD312-03F0-B189-8E10-F56DF1CB88F9}"/>
                  </a:ext>
                </a:extLst>
              </p:cNvPr>
              <p:cNvSpPr/>
              <p:nvPr/>
            </p:nvSpPr>
            <p:spPr>
              <a:xfrm>
                <a:off x="127000" y="127000"/>
                <a:ext cx="127000" cy="127000"/>
              </a:xfrm>
              <a:prstGeom prst="ellipse">
                <a:avLst/>
              </a:prstGeom>
              <a:noFill/>
              <a:ln w="6350" cap="flat" cmpd="sng" algn="ctr">
                <a:solidFill>
                  <a:srgbClr val="C09979"/>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grpSp>
        <p:sp>
          <p:nvSpPr>
            <p:cNvPr id="68" name="TextBox 90">
              <a:extLst>
                <a:ext uri="{FF2B5EF4-FFF2-40B4-BE49-F238E27FC236}">
                  <a16:creationId xmlns:a16="http://schemas.microsoft.com/office/drawing/2014/main" id="{1D6CE635-2A29-06EA-60EE-DFD9B81A350D}"/>
                </a:ext>
              </a:extLst>
            </p:cNvPr>
            <p:cNvSpPr txBox="1"/>
            <p:nvPr/>
          </p:nvSpPr>
          <p:spPr>
            <a:xfrm>
              <a:off x="2037458" y="2502856"/>
              <a:ext cx="449168" cy="232261"/>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H" sz="1100" b="0" i="0" u="none" strike="noStrike" kern="0" cap="none" spc="0" normalizeH="0" baseline="0" noProof="0" dirty="0">
                  <a:ln>
                    <a:noFill/>
                  </a:ln>
                  <a:solidFill>
                    <a:prstClr val="black"/>
                  </a:solidFill>
                  <a:effectLst/>
                  <a:uLnTx/>
                  <a:uFillTx/>
                  <a:latin typeface="Frutiger 45 Light" panose="020B0603020202020204" pitchFamily="34" charset="0"/>
                </a:rPr>
                <a:t>Bâle</a:t>
              </a: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grpSp>
      <p:grpSp>
        <p:nvGrpSpPr>
          <p:cNvPr id="71" name="Gruppieren 911">
            <a:extLst>
              <a:ext uri="{FF2B5EF4-FFF2-40B4-BE49-F238E27FC236}">
                <a16:creationId xmlns:a16="http://schemas.microsoft.com/office/drawing/2014/main" id="{D069357C-B197-2BAB-ACDE-A1FE49642E84}"/>
              </a:ext>
            </a:extLst>
          </p:cNvPr>
          <p:cNvGrpSpPr/>
          <p:nvPr/>
        </p:nvGrpSpPr>
        <p:grpSpPr>
          <a:xfrm>
            <a:off x="2165075" y="3814211"/>
            <a:ext cx="449168" cy="290958"/>
            <a:chOff x="1926400" y="3423926"/>
            <a:chExt cx="449168" cy="290958"/>
          </a:xfrm>
        </p:grpSpPr>
        <p:grpSp>
          <p:nvGrpSpPr>
            <p:cNvPr id="72" name="Group 94">
              <a:extLst>
                <a:ext uri="{FF2B5EF4-FFF2-40B4-BE49-F238E27FC236}">
                  <a16:creationId xmlns:a16="http://schemas.microsoft.com/office/drawing/2014/main" id="{B9215ADE-DFEA-1946-7528-3B74B9C25D9F}"/>
                </a:ext>
              </a:extLst>
            </p:cNvPr>
            <p:cNvGrpSpPr>
              <a:grpSpLocks noChangeAspect="1"/>
            </p:cNvGrpSpPr>
            <p:nvPr>
              <p:custDataLst>
                <p:tags r:id="rId4"/>
              </p:custDataLst>
            </p:nvPr>
          </p:nvGrpSpPr>
          <p:grpSpPr>
            <a:xfrm>
              <a:off x="2096215" y="3616326"/>
              <a:ext cx="96702" cy="98558"/>
              <a:chOff x="127000" y="127000"/>
              <a:chExt cx="127000" cy="127000"/>
            </a:xfrm>
          </p:grpSpPr>
          <p:sp>
            <p:nvSpPr>
              <p:cNvPr id="74" name="Pie 96">
                <a:extLst>
                  <a:ext uri="{FF2B5EF4-FFF2-40B4-BE49-F238E27FC236}">
                    <a16:creationId xmlns:a16="http://schemas.microsoft.com/office/drawing/2014/main" id="{78A245B1-06B4-C4F0-0BE3-C46CB5C8FBDF}"/>
                  </a:ext>
                </a:extLst>
              </p:cNvPr>
              <p:cNvSpPr/>
              <p:nvPr/>
            </p:nvSpPr>
            <p:spPr>
              <a:xfrm>
                <a:off x="127000" y="127000"/>
                <a:ext cx="127000" cy="127000"/>
              </a:xfrm>
              <a:prstGeom prst="pie">
                <a:avLst>
                  <a:gd name="adj1" fmla="val 16200000"/>
                  <a:gd name="adj2" fmla="val 16200000"/>
                </a:avLst>
              </a:prstGeom>
              <a:pattFill>
                <a:fgClr>
                  <a:srgbClr val="C09979"/>
                </a:fgClr>
                <a:bgClr>
                  <a:srgbClr val="C09979"/>
                </a:bgClr>
              </a:pattFill>
              <a:ln w="19050" cap="flat" cmpd="sng" algn="ctr">
                <a:noFill/>
                <a:prstDash val="solid"/>
              </a:ln>
              <a:effectLst/>
              <a:extLst>
                <a:ext uri="{91240B29-F687-4F45-9708-019B960494DF}">
                  <a14:hiddenLine xmlns:a14="http://schemas.microsoft.com/office/drawing/2010/main" w="19050" cap="flat" cmpd="sng" algn="ctr">
                    <a:solidFill>
                      <a:srgbClr val="7B7D80"/>
                    </a:solidFill>
                    <a:prstDash val="solid"/>
                  </a14:hiddenLine>
                </a:ex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75" name="Oval 97">
                <a:extLst>
                  <a:ext uri="{FF2B5EF4-FFF2-40B4-BE49-F238E27FC236}">
                    <a16:creationId xmlns:a16="http://schemas.microsoft.com/office/drawing/2014/main" id="{91FE38A3-083E-2736-88EB-C25C1D5E5AF4}"/>
                  </a:ext>
                </a:extLst>
              </p:cNvPr>
              <p:cNvSpPr/>
              <p:nvPr/>
            </p:nvSpPr>
            <p:spPr>
              <a:xfrm>
                <a:off x="127000" y="127000"/>
                <a:ext cx="127000" cy="127000"/>
              </a:xfrm>
              <a:prstGeom prst="ellipse">
                <a:avLst/>
              </a:prstGeom>
              <a:solidFill>
                <a:schemeClr val="tx2"/>
              </a:solidFill>
              <a:ln w="63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grpSp>
        <p:sp>
          <p:nvSpPr>
            <p:cNvPr id="73" name="TextBox 95">
              <a:extLst>
                <a:ext uri="{FF2B5EF4-FFF2-40B4-BE49-F238E27FC236}">
                  <a16:creationId xmlns:a16="http://schemas.microsoft.com/office/drawing/2014/main" id="{6583CF68-0F2F-79B9-F1CB-6331EEFD722F}"/>
                </a:ext>
              </a:extLst>
            </p:cNvPr>
            <p:cNvSpPr txBox="1"/>
            <p:nvPr/>
          </p:nvSpPr>
          <p:spPr>
            <a:xfrm>
              <a:off x="1926400" y="3423926"/>
              <a:ext cx="449168" cy="232263"/>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rPr>
                <a:t>Berne</a:t>
              </a:r>
            </a:p>
          </p:txBody>
        </p:sp>
      </p:grpSp>
      <p:grpSp>
        <p:nvGrpSpPr>
          <p:cNvPr id="76" name="Gruppieren 923">
            <a:extLst>
              <a:ext uri="{FF2B5EF4-FFF2-40B4-BE49-F238E27FC236}">
                <a16:creationId xmlns:a16="http://schemas.microsoft.com/office/drawing/2014/main" id="{3B8B2992-A3CE-8508-F80D-AF6C65FFF614}"/>
              </a:ext>
            </a:extLst>
          </p:cNvPr>
          <p:cNvGrpSpPr/>
          <p:nvPr/>
        </p:nvGrpSpPr>
        <p:grpSpPr>
          <a:xfrm>
            <a:off x="1111272" y="4542791"/>
            <a:ext cx="449168" cy="276407"/>
            <a:chOff x="872597" y="4152506"/>
            <a:chExt cx="449168" cy="276407"/>
          </a:xfrm>
        </p:grpSpPr>
        <p:grpSp>
          <p:nvGrpSpPr>
            <p:cNvPr id="77" name="Group 104">
              <a:extLst>
                <a:ext uri="{FF2B5EF4-FFF2-40B4-BE49-F238E27FC236}">
                  <a16:creationId xmlns:a16="http://schemas.microsoft.com/office/drawing/2014/main" id="{0095207E-F35B-5964-3E87-D6AB6E57D18A}"/>
                </a:ext>
              </a:extLst>
            </p:cNvPr>
            <p:cNvGrpSpPr>
              <a:grpSpLocks noChangeAspect="1"/>
            </p:cNvGrpSpPr>
            <p:nvPr>
              <p:custDataLst>
                <p:tags r:id="rId3"/>
              </p:custDataLst>
            </p:nvPr>
          </p:nvGrpSpPr>
          <p:grpSpPr>
            <a:xfrm>
              <a:off x="1042413" y="4330355"/>
              <a:ext cx="96702" cy="98558"/>
              <a:chOff x="127000" y="127000"/>
              <a:chExt cx="127000" cy="127000"/>
            </a:xfrm>
          </p:grpSpPr>
          <p:sp>
            <p:nvSpPr>
              <p:cNvPr id="79" name="Pie 106">
                <a:extLst>
                  <a:ext uri="{FF2B5EF4-FFF2-40B4-BE49-F238E27FC236}">
                    <a16:creationId xmlns:a16="http://schemas.microsoft.com/office/drawing/2014/main" id="{08F9F2E6-E142-9802-7AF2-AFFF3EA9F432}"/>
                  </a:ext>
                </a:extLst>
              </p:cNvPr>
              <p:cNvSpPr/>
              <p:nvPr/>
            </p:nvSpPr>
            <p:spPr>
              <a:xfrm>
                <a:off x="127000" y="127000"/>
                <a:ext cx="127000" cy="127000"/>
              </a:xfrm>
              <a:prstGeom prst="pie">
                <a:avLst>
                  <a:gd name="adj1" fmla="val 16200000"/>
                  <a:gd name="adj2" fmla="val 16200000"/>
                </a:avLst>
              </a:prstGeom>
              <a:solidFill>
                <a:schemeClr val="tx2"/>
              </a:solidFill>
              <a:ln w="19050" cap="flat" cmpd="sng" algn="ctr">
                <a:noFill/>
                <a:prstDash val="solid"/>
              </a:ln>
              <a:effectLst/>
              <a:extLst>
                <a:ext uri="{91240B29-F687-4F45-9708-019B960494DF}">
                  <a14:hiddenLine xmlns:a14="http://schemas.microsoft.com/office/drawing/2010/main" w="19050" cap="flat" cmpd="sng" algn="ctr">
                    <a:solidFill>
                      <a:srgbClr val="7B7D80"/>
                    </a:solidFill>
                    <a:prstDash val="solid"/>
                  </a14:hiddenLine>
                </a:ex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80" name="Oval 107">
                <a:extLst>
                  <a:ext uri="{FF2B5EF4-FFF2-40B4-BE49-F238E27FC236}">
                    <a16:creationId xmlns:a16="http://schemas.microsoft.com/office/drawing/2014/main" id="{E63ED6B8-3429-C107-C83C-0B1E62CBBC24}"/>
                  </a:ext>
                </a:extLst>
              </p:cNvPr>
              <p:cNvSpPr/>
              <p:nvPr/>
            </p:nvSpPr>
            <p:spPr>
              <a:xfrm>
                <a:off x="127000" y="127000"/>
                <a:ext cx="127000" cy="127000"/>
              </a:xfrm>
              <a:prstGeom prst="ellipse">
                <a:avLst/>
              </a:prstGeom>
              <a:noFill/>
              <a:ln w="6350" cap="flat" cmpd="sng" algn="ctr">
                <a:solidFill>
                  <a:srgbClr val="C09979"/>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grpSp>
        <p:sp>
          <p:nvSpPr>
            <p:cNvPr id="78" name="TextBox 105">
              <a:extLst>
                <a:ext uri="{FF2B5EF4-FFF2-40B4-BE49-F238E27FC236}">
                  <a16:creationId xmlns:a16="http://schemas.microsoft.com/office/drawing/2014/main" id="{D0948B49-1F12-6EDE-A40C-8D898C5C3E16}"/>
                </a:ext>
              </a:extLst>
            </p:cNvPr>
            <p:cNvSpPr txBox="1"/>
            <p:nvPr/>
          </p:nvSpPr>
          <p:spPr>
            <a:xfrm>
              <a:off x="872597" y="4152506"/>
              <a:ext cx="449168" cy="232261"/>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rPr>
                <a:t>Lausanne</a:t>
              </a:r>
            </a:p>
          </p:txBody>
        </p:sp>
      </p:grpSp>
      <p:grpSp>
        <p:nvGrpSpPr>
          <p:cNvPr id="81" name="Gruppieren 928">
            <a:extLst>
              <a:ext uri="{FF2B5EF4-FFF2-40B4-BE49-F238E27FC236}">
                <a16:creationId xmlns:a16="http://schemas.microsoft.com/office/drawing/2014/main" id="{99FBCB3C-57EF-5A07-E214-0F6AF3AB17ED}"/>
              </a:ext>
            </a:extLst>
          </p:cNvPr>
          <p:cNvGrpSpPr/>
          <p:nvPr/>
        </p:nvGrpSpPr>
        <p:grpSpPr>
          <a:xfrm>
            <a:off x="3865342" y="5091614"/>
            <a:ext cx="449168" cy="290303"/>
            <a:chOff x="3626667" y="4701329"/>
            <a:chExt cx="449168" cy="290303"/>
          </a:xfrm>
        </p:grpSpPr>
        <p:grpSp>
          <p:nvGrpSpPr>
            <p:cNvPr id="82" name="Group 109">
              <a:extLst>
                <a:ext uri="{FF2B5EF4-FFF2-40B4-BE49-F238E27FC236}">
                  <a16:creationId xmlns:a16="http://schemas.microsoft.com/office/drawing/2014/main" id="{035ED064-EC13-43CE-E24A-A5A3A7D1A8B5}"/>
                </a:ext>
              </a:extLst>
            </p:cNvPr>
            <p:cNvGrpSpPr>
              <a:grpSpLocks noChangeAspect="1"/>
            </p:cNvGrpSpPr>
            <p:nvPr>
              <p:custDataLst>
                <p:tags r:id="rId2"/>
              </p:custDataLst>
            </p:nvPr>
          </p:nvGrpSpPr>
          <p:grpSpPr>
            <a:xfrm>
              <a:off x="3796481" y="4893074"/>
              <a:ext cx="96702" cy="98558"/>
              <a:chOff x="127000" y="127000"/>
              <a:chExt cx="127000" cy="127000"/>
            </a:xfrm>
          </p:grpSpPr>
          <p:sp>
            <p:nvSpPr>
              <p:cNvPr id="84" name="Pie 111">
                <a:extLst>
                  <a:ext uri="{FF2B5EF4-FFF2-40B4-BE49-F238E27FC236}">
                    <a16:creationId xmlns:a16="http://schemas.microsoft.com/office/drawing/2014/main" id="{DDFF90F3-15C5-0F12-18A9-BDAED84E92BF}"/>
                  </a:ext>
                </a:extLst>
              </p:cNvPr>
              <p:cNvSpPr/>
              <p:nvPr/>
            </p:nvSpPr>
            <p:spPr>
              <a:xfrm>
                <a:off x="127000" y="127000"/>
                <a:ext cx="127000" cy="127000"/>
              </a:xfrm>
              <a:prstGeom prst="pie">
                <a:avLst>
                  <a:gd name="adj1" fmla="val 16200000"/>
                  <a:gd name="adj2" fmla="val 16200000"/>
                </a:avLst>
              </a:prstGeom>
              <a:solidFill>
                <a:schemeClr val="tx2"/>
              </a:solidFill>
              <a:ln w="19050" cap="flat" cmpd="sng" algn="ctr">
                <a:noFill/>
                <a:prstDash val="solid"/>
              </a:ln>
              <a:effectLst/>
              <a:extLst>
                <a:ext uri="{91240B29-F687-4F45-9708-019B960494DF}">
                  <a14:hiddenLine xmlns:a14="http://schemas.microsoft.com/office/drawing/2010/main" w="19050" cap="flat" cmpd="sng" algn="ctr">
                    <a:solidFill>
                      <a:srgbClr val="7B7D80"/>
                    </a:solidFill>
                    <a:prstDash val="solid"/>
                  </a14:hiddenLine>
                </a:ex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85" name="Oval 112">
                <a:extLst>
                  <a:ext uri="{FF2B5EF4-FFF2-40B4-BE49-F238E27FC236}">
                    <a16:creationId xmlns:a16="http://schemas.microsoft.com/office/drawing/2014/main" id="{4FE3BA25-C1F9-D417-7019-588583A71EB9}"/>
                  </a:ext>
                </a:extLst>
              </p:cNvPr>
              <p:cNvSpPr/>
              <p:nvPr/>
            </p:nvSpPr>
            <p:spPr>
              <a:xfrm>
                <a:off x="127000" y="127000"/>
                <a:ext cx="127000" cy="127000"/>
              </a:xfrm>
              <a:prstGeom prst="ellipse">
                <a:avLst/>
              </a:prstGeom>
              <a:noFill/>
              <a:ln w="6350" cap="flat" cmpd="sng" algn="ctr">
                <a:solidFill>
                  <a:srgbClr val="C09979"/>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grpSp>
        <p:sp>
          <p:nvSpPr>
            <p:cNvPr id="83" name="TextBox 110">
              <a:extLst>
                <a:ext uri="{FF2B5EF4-FFF2-40B4-BE49-F238E27FC236}">
                  <a16:creationId xmlns:a16="http://schemas.microsoft.com/office/drawing/2014/main" id="{735F9CB7-ABD7-BA8C-D5AF-2BE39A05D00F}"/>
                </a:ext>
              </a:extLst>
            </p:cNvPr>
            <p:cNvSpPr txBox="1"/>
            <p:nvPr/>
          </p:nvSpPr>
          <p:spPr>
            <a:xfrm>
              <a:off x="3626667" y="4701329"/>
              <a:ext cx="449168" cy="191683"/>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rPr>
                <a:t>Lugano</a:t>
              </a:r>
            </a:p>
          </p:txBody>
        </p:sp>
      </p:grpSp>
      <p:grpSp>
        <p:nvGrpSpPr>
          <p:cNvPr id="86" name="Gruppieren 939">
            <a:extLst>
              <a:ext uri="{FF2B5EF4-FFF2-40B4-BE49-F238E27FC236}">
                <a16:creationId xmlns:a16="http://schemas.microsoft.com/office/drawing/2014/main" id="{87233151-9856-A1B7-C475-32A682941D72}"/>
              </a:ext>
            </a:extLst>
          </p:cNvPr>
          <p:cNvGrpSpPr/>
          <p:nvPr/>
        </p:nvGrpSpPr>
        <p:grpSpPr>
          <a:xfrm>
            <a:off x="489370" y="5004744"/>
            <a:ext cx="449168" cy="281270"/>
            <a:chOff x="301495" y="4614459"/>
            <a:chExt cx="449168" cy="281270"/>
          </a:xfrm>
        </p:grpSpPr>
        <p:sp>
          <p:nvSpPr>
            <p:cNvPr id="87" name="TextBox 100">
              <a:extLst>
                <a:ext uri="{FF2B5EF4-FFF2-40B4-BE49-F238E27FC236}">
                  <a16:creationId xmlns:a16="http://schemas.microsoft.com/office/drawing/2014/main" id="{86C0173B-5FBF-023F-E279-67479D15E7AC}"/>
                </a:ext>
              </a:extLst>
            </p:cNvPr>
            <p:cNvSpPr txBox="1"/>
            <p:nvPr/>
          </p:nvSpPr>
          <p:spPr>
            <a:xfrm>
              <a:off x="301495" y="4614459"/>
              <a:ext cx="449168" cy="232261"/>
            </a:xfrm>
            <a:prstGeom prst="rect">
              <a:avLst/>
            </a:prstGeom>
            <a:noFill/>
          </p:spPr>
          <p:txBody>
            <a:bodyPr wrap="non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H" sz="1100" b="0" i="0" u="none" strike="noStrike" kern="0" cap="none" spc="0" normalizeH="0" baseline="0" noProof="0" dirty="0">
                  <a:ln>
                    <a:noFill/>
                  </a:ln>
                  <a:solidFill>
                    <a:prstClr val="black"/>
                  </a:solidFill>
                  <a:effectLst/>
                  <a:uLnTx/>
                  <a:uFillTx/>
                  <a:latin typeface="Frutiger 45 Light" panose="020B0603020202020204" pitchFamily="34" charset="0"/>
                </a:rPr>
                <a:t>Genève</a:t>
              </a: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ndParaRPr>
            </a:p>
          </p:txBody>
        </p:sp>
        <p:grpSp>
          <p:nvGrpSpPr>
            <p:cNvPr id="88" name="Group 109">
              <a:extLst>
                <a:ext uri="{FF2B5EF4-FFF2-40B4-BE49-F238E27FC236}">
                  <a16:creationId xmlns:a16="http://schemas.microsoft.com/office/drawing/2014/main" id="{4B67AD49-E741-5F34-8E8D-D9793430192C}"/>
                </a:ext>
              </a:extLst>
            </p:cNvPr>
            <p:cNvGrpSpPr>
              <a:grpSpLocks noChangeAspect="1"/>
            </p:cNvGrpSpPr>
            <p:nvPr>
              <p:custDataLst>
                <p:tags r:id="rId1"/>
              </p:custDataLst>
            </p:nvPr>
          </p:nvGrpSpPr>
          <p:grpSpPr>
            <a:xfrm>
              <a:off x="476692" y="4797171"/>
              <a:ext cx="96702" cy="98558"/>
              <a:chOff x="127000" y="127000"/>
              <a:chExt cx="127000" cy="127000"/>
            </a:xfrm>
          </p:grpSpPr>
          <p:sp>
            <p:nvSpPr>
              <p:cNvPr id="89" name="Pie 111">
                <a:extLst>
                  <a:ext uri="{FF2B5EF4-FFF2-40B4-BE49-F238E27FC236}">
                    <a16:creationId xmlns:a16="http://schemas.microsoft.com/office/drawing/2014/main" id="{EAD118DB-CAD2-94C9-2CB5-10B15B8044B4}"/>
                  </a:ext>
                </a:extLst>
              </p:cNvPr>
              <p:cNvSpPr/>
              <p:nvPr/>
            </p:nvSpPr>
            <p:spPr>
              <a:xfrm>
                <a:off x="127000" y="127000"/>
                <a:ext cx="127000" cy="127000"/>
              </a:xfrm>
              <a:prstGeom prst="pie">
                <a:avLst>
                  <a:gd name="adj1" fmla="val 16200000"/>
                  <a:gd name="adj2" fmla="val 16200000"/>
                </a:avLst>
              </a:prstGeom>
              <a:solidFill>
                <a:schemeClr val="tx2"/>
              </a:solidFill>
              <a:ln w="19050" cap="flat" cmpd="sng" algn="ctr">
                <a:noFill/>
                <a:prstDash val="solid"/>
              </a:ln>
              <a:effectLst/>
              <a:extLst>
                <a:ext uri="{91240B29-F687-4F45-9708-019B960494DF}">
                  <a14:hiddenLine xmlns:a14="http://schemas.microsoft.com/office/drawing/2010/main" w="19050" cap="flat" cmpd="sng" algn="ctr">
                    <a:solidFill>
                      <a:srgbClr val="7B7D80"/>
                    </a:solidFill>
                    <a:prstDash val="solid"/>
                  </a14:hiddenLine>
                </a:ext>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sp>
            <p:nvSpPr>
              <p:cNvPr id="90" name="Oval 112">
                <a:extLst>
                  <a:ext uri="{FF2B5EF4-FFF2-40B4-BE49-F238E27FC236}">
                    <a16:creationId xmlns:a16="http://schemas.microsoft.com/office/drawing/2014/main" id="{71627894-B179-E2DE-3AAB-807E68992150}"/>
                  </a:ext>
                </a:extLst>
              </p:cNvPr>
              <p:cNvSpPr/>
              <p:nvPr/>
            </p:nvSpPr>
            <p:spPr>
              <a:xfrm>
                <a:off x="127000" y="127000"/>
                <a:ext cx="127000" cy="127000"/>
              </a:xfrm>
              <a:prstGeom prst="ellipse">
                <a:avLst/>
              </a:prstGeom>
              <a:noFill/>
              <a:ln w="6350" cap="flat" cmpd="sng" algn="ctr">
                <a:solidFill>
                  <a:srgbClr val="C09979"/>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Frutiger 45 Light" panose="020B0603020202020204" pitchFamily="34" charset="0"/>
                  <a:ea typeface="MS PGothic"/>
                </a:endParaRPr>
              </a:p>
            </p:txBody>
          </p:sp>
        </p:grpSp>
      </p:grpSp>
      <p:sp>
        <p:nvSpPr>
          <p:cNvPr id="91" name="Textfeld 119">
            <a:extLst>
              <a:ext uri="{FF2B5EF4-FFF2-40B4-BE49-F238E27FC236}">
                <a16:creationId xmlns:a16="http://schemas.microsoft.com/office/drawing/2014/main" id="{021A94B4-D798-EF7C-B79B-85A569C53A72}"/>
              </a:ext>
            </a:extLst>
          </p:cNvPr>
          <p:cNvSpPr txBox="1"/>
          <p:nvPr/>
        </p:nvSpPr>
        <p:spPr>
          <a:xfrm>
            <a:off x="6200530" y="1900817"/>
            <a:ext cx="1891738" cy="319870"/>
          </a:xfrm>
          <a:prstGeom prst="rect">
            <a:avLst/>
          </a:prstGeom>
          <a:noFill/>
        </p:spPr>
        <p:txBody>
          <a:bodyPr wrap="none" lIns="0" tIns="0" rIns="0" bIns="0" rtlCol="0">
            <a:noAutofit/>
          </a:bodyPr>
          <a:lstStyle/>
          <a:p>
            <a:r>
              <a:rPr lang="en-US" sz="1200" b="1">
                <a:latin typeface="Frutiger 45 Light" panose="020B0603020202020204" pitchFamily="34" charset="0"/>
              </a:rPr>
              <a:t>Sites de production</a:t>
            </a:r>
            <a:endParaRPr lang="en-US" sz="1200" b="1" dirty="0" err="1">
              <a:latin typeface="Frutiger 45 Light" panose="020B0603020202020204" pitchFamily="34" charset="0"/>
            </a:endParaRPr>
          </a:p>
        </p:txBody>
      </p:sp>
      <p:sp>
        <p:nvSpPr>
          <p:cNvPr id="92" name="Textfeld 120">
            <a:extLst>
              <a:ext uri="{FF2B5EF4-FFF2-40B4-BE49-F238E27FC236}">
                <a16:creationId xmlns:a16="http://schemas.microsoft.com/office/drawing/2014/main" id="{8092DA83-EDAF-4BA5-CC65-DF4F2725250D}"/>
              </a:ext>
            </a:extLst>
          </p:cNvPr>
          <p:cNvSpPr txBox="1"/>
          <p:nvPr/>
        </p:nvSpPr>
        <p:spPr>
          <a:xfrm>
            <a:off x="625001" y="1904093"/>
            <a:ext cx="1846688" cy="319870"/>
          </a:xfrm>
          <a:prstGeom prst="rect">
            <a:avLst/>
          </a:prstGeom>
          <a:noFill/>
        </p:spPr>
        <p:txBody>
          <a:bodyPr wrap="none" lIns="0" tIns="0" rIns="0" bIns="0" rtlCol="0">
            <a:noAutofit/>
          </a:bodyPr>
          <a:lstStyle/>
          <a:p>
            <a:r>
              <a:rPr lang="en-US" sz="1200" b="1">
                <a:latin typeface="Frutiger 45 Light" panose="020B0603020202020204" pitchFamily="34" charset="0"/>
              </a:rPr>
              <a:t>Sites</a:t>
            </a:r>
            <a:endParaRPr lang="en-US" sz="1200" b="1" dirty="0" err="1">
              <a:latin typeface="Frutiger 45 Light" panose="020B0603020202020204" pitchFamily="34" charset="0"/>
            </a:endParaRPr>
          </a:p>
        </p:txBody>
      </p:sp>
      <p:cxnSp>
        <p:nvCxnSpPr>
          <p:cNvPr id="93" name="Gerade Verbindung 125">
            <a:extLst>
              <a:ext uri="{FF2B5EF4-FFF2-40B4-BE49-F238E27FC236}">
                <a16:creationId xmlns:a16="http://schemas.microsoft.com/office/drawing/2014/main" id="{2959FE90-D000-0C65-AAAF-32F75FA1E716}"/>
              </a:ext>
            </a:extLst>
          </p:cNvPr>
          <p:cNvCxnSpPr>
            <a:cxnSpLocks/>
          </p:cNvCxnSpPr>
          <p:nvPr/>
        </p:nvCxnSpPr>
        <p:spPr>
          <a:xfrm>
            <a:off x="5975468" y="1900817"/>
            <a:ext cx="0" cy="4799010"/>
          </a:xfrm>
          <a:prstGeom prst="line">
            <a:avLst/>
          </a:prstGeom>
          <a:ln w="12700">
            <a:solidFill>
              <a:schemeClr val="tx2"/>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77921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EA83-C6F7-685A-B96E-5B1CA1CA73F6}"/>
              </a:ext>
            </a:extLst>
          </p:cNvPr>
          <p:cNvSpPr>
            <a:spLocks noGrp="1"/>
          </p:cNvSpPr>
          <p:nvPr>
            <p:ph type="title"/>
          </p:nvPr>
        </p:nvSpPr>
        <p:spPr/>
        <p:txBody>
          <a:bodyPr/>
          <a:lstStyle/>
          <a:p>
            <a:r>
              <a:rPr lang="en-US" dirty="0" err="1"/>
              <a:t>Modèle</a:t>
            </a:r>
            <a:r>
              <a:rPr lang="en-US" dirty="0"/>
              <a:t> commercial</a:t>
            </a:r>
          </a:p>
        </p:txBody>
      </p:sp>
      <p:sp>
        <p:nvSpPr>
          <p:cNvPr id="3" name="Slide Number Placeholder 2">
            <a:extLst>
              <a:ext uri="{FF2B5EF4-FFF2-40B4-BE49-F238E27FC236}">
                <a16:creationId xmlns:a16="http://schemas.microsoft.com/office/drawing/2014/main" id="{8DF598F6-D660-459C-1A96-7311BBC552F4}"/>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04A1AC4E-4412-D3CC-37BA-F3B36A220081}"/>
              </a:ext>
            </a:extLst>
          </p:cNvPr>
          <p:cNvSpPr>
            <a:spLocks noGrp="1"/>
          </p:cNvSpPr>
          <p:nvPr>
            <p:ph type="body" sz="quarter" idx="13"/>
          </p:nvPr>
        </p:nvSpPr>
        <p:spPr/>
        <p:txBody>
          <a:bodyPr/>
          <a:lstStyle/>
          <a:p>
            <a:r>
              <a:rPr lang="en-US" dirty="0" err="1"/>
              <a:t>Approvisionnement</a:t>
            </a:r>
            <a:r>
              <a:rPr lang="en-US" dirty="0"/>
              <a:t> / production</a:t>
            </a:r>
          </a:p>
        </p:txBody>
      </p:sp>
      <p:pic>
        <p:nvPicPr>
          <p:cNvPr id="8" name="Grafik 12">
            <a:extLst>
              <a:ext uri="{FF2B5EF4-FFF2-40B4-BE49-F238E27FC236}">
                <a16:creationId xmlns:a16="http://schemas.microsoft.com/office/drawing/2014/main" id="{803B463B-33E7-208A-5B27-5F9FEC969F2D}"/>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a:ext>
            </a:extLst>
          </a:blip>
          <a:srcRect l="8035" r="8035"/>
          <a:stretch/>
        </p:blipFill>
        <p:spPr>
          <a:xfrm>
            <a:off x="598488" y="2232025"/>
            <a:ext cx="4679950" cy="4464050"/>
          </a:xfrm>
          <a:prstGeom prst="rect">
            <a:avLst/>
          </a:prstGeom>
        </p:spPr>
      </p:pic>
      <p:pic>
        <p:nvPicPr>
          <p:cNvPr id="9" name="Grafik 4">
            <a:extLst>
              <a:ext uri="{FF2B5EF4-FFF2-40B4-BE49-F238E27FC236}">
                <a16:creationId xmlns:a16="http://schemas.microsoft.com/office/drawing/2014/main" id="{6F8EA104-EB96-4964-DB96-277921F4E233}"/>
              </a:ext>
            </a:extLst>
          </p:cNvPr>
          <p:cNvPicPr>
            <a:picLocks noGrp="1" noChangeAspect="1"/>
          </p:cNvPicPr>
          <p:nvPr>
            <p:ph type="pic" sz="quarter" idx="18"/>
          </p:nvPr>
        </p:nvPicPr>
        <p:blipFill rotWithShape="1">
          <a:blip r:embed="rId3" cstate="screen">
            <a:extLst>
              <a:ext uri="{28A0092B-C50C-407E-A947-70E740481C1C}">
                <a14:useLocalDpi xmlns:a14="http://schemas.microsoft.com/office/drawing/2010/main"/>
              </a:ext>
            </a:extLst>
          </a:blip>
          <a:srcRect l="21828" r="2574"/>
          <a:stretch/>
        </p:blipFill>
        <p:spPr>
          <a:xfrm>
            <a:off x="5445125" y="2232025"/>
            <a:ext cx="4227513" cy="4464050"/>
          </a:xfrm>
          <a:prstGeom prst="rect">
            <a:avLst/>
          </a:prstGeom>
        </p:spPr>
      </p:pic>
      <p:pic>
        <p:nvPicPr>
          <p:cNvPr id="10" name="Grafik 10">
            <a:extLst>
              <a:ext uri="{FF2B5EF4-FFF2-40B4-BE49-F238E27FC236}">
                <a16:creationId xmlns:a16="http://schemas.microsoft.com/office/drawing/2014/main" id="{5C27057C-986E-9AE9-2136-D5A4BB95B14C}"/>
              </a:ext>
            </a:extLst>
          </p:cNvPr>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t="123" b="123"/>
          <a:stretch>
            <a:fillRect/>
          </a:stretch>
        </p:blipFill>
        <p:spPr>
          <a:xfrm>
            <a:off x="9828213" y="2232025"/>
            <a:ext cx="3036887" cy="4464050"/>
          </a:xfrm>
          <a:prstGeom prst="rect">
            <a:avLst/>
          </a:prstGeom>
        </p:spPr>
      </p:pic>
      <p:sp>
        <p:nvSpPr>
          <p:cNvPr id="5" name="Text Placeholder 13">
            <a:extLst>
              <a:ext uri="{FF2B5EF4-FFF2-40B4-BE49-F238E27FC236}">
                <a16:creationId xmlns:a16="http://schemas.microsoft.com/office/drawing/2014/main" id="{471AC972-1711-5624-CB77-A461055B033B}"/>
              </a:ext>
            </a:extLst>
          </p:cNvPr>
          <p:cNvSpPr txBox="1">
            <a:spLocks/>
          </p:cNvSpPr>
          <p:nvPr/>
        </p:nvSpPr>
        <p:spPr>
          <a:xfrm>
            <a:off x="598488" y="1907629"/>
            <a:ext cx="8083550" cy="190306"/>
          </a:xfrm>
          <a:prstGeom prst="rect">
            <a:avLst/>
          </a:prstGeom>
        </p:spPr>
        <p:txBody>
          <a:bodyPr vert="horz" lIns="0" tIns="0" rIns="0" bIns="0" rtlCol="0">
            <a:noAutofit/>
          </a:bodyPr>
          <a:lstStyle>
            <a:lvl1pPr marL="0" indent="0" algn="ctr" defTabSz="1007943" rtl="0" eaLnBrk="1" latinLnBrk="0" hangingPunct="1">
              <a:lnSpc>
                <a:spcPct val="90000"/>
              </a:lnSpc>
              <a:spcBef>
                <a:spcPts val="600"/>
              </a:spcBef>
              <a:buFont typeface="Arial" panose="020B0604020202020204" pitchFamily="34" charset="0"/>
              <a:buNone/>
              <a:defRPr sz="1400" kern="1200">
                <a:solidFill>
                  <a:schemeClr val="tx1"/>
                </a:solidFill>
                <a:latin typeface="+mn-lt"/>
                <a:ea typeface="+mn-ea"/>
                <a:cs typeface="+mn-cs"/>
              </a:defRPr>
            </a:lvl1pPr>
            <a:lvl2pPr marL="357188" indent="-176213" algn="l" defTabSz="1007943"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2pPr>
            <a:lvl3pPr marL="538163" indent="-180975" algn="l" defTabSz="1007943"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15963" indent="-177800" algn="l" defTabSz="1007943"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896938" indent="-180975" algn="l" defTabSz="1007943"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algn="l"/>
            <a:r>
              <a:rPr lang="fr-FR" sz="1200" b="1" dirty="0"/>
              <a:t>Images de l’entreprise et/ou de l’activité</a:t>
            </a:r>
          </a:p>
          <a:p>
            <a:pPr algn="l"/>
            <a:endParaRPr lang="fr-FR" sz="1200" b="1" dirty="0"/>
          </a:p>
          <a:p>
            <a:pPr algn="l"/>
            <a:endParaRPr lang="en-US" b="1" dirty="0"/>
          </a:p>
        </p:txBody>
      </p:sp>
    </p:spTree>
    <p:extLst>
      <p:ext uri="{BB962C8B-B14F-4D97-AF65-F5344CB8AC3E}">
        <p14:creationId xmlns:p14="http://schemas.microsoft.com/office/powerpoint/2010/main" val="222855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4BF7-0F8B-3949-DC77-BA729A64DF83}"/>
              </a:ext>
            </a:extLst>
          </p:cNvPr>
          <p:cNvSpPr>
            <a:spLocks noGrp="1"/>
          </p:cNvSpPr>
          <p:nvPr>
            <p:ph type="title"/>
          </p:nvPr>
        </p:nvSpPr>
        <p:spPr/>
        <p:txBody>
          <a:bodyPr/>
          <a:lstStyle/>
          <a:p>
            <a:r>
              <a:rPr lang="en-US" dirty="0"/>
              <a:t>Marché, </a:t>
            </a:r>
            <a:r>
              <a:rPr lang="en-US" dirty="0" err="1"/>
              <a:t>secteur</a:t>
            </a:r>
            <a:r>
              <a:rPr lang="en-US" dirty="0"/>
              <a:t>,</a:t>
            </a:r>
            <a:br>
              <a:rPr lang="en-US" dirty="0"/>
            </a:br>
            <a:r>
              <a:rPr lang="en-US" dirty="0"/>
              <a:t>concurrence</a:t>
            </a:r>
          </a:p>
        </p:txBody>
      </p:sp>
      <p:sp>
        <p:nvSpPr>
          <p:cNvPr id="3" name="Text Placeholder 2">
            <a:extLst>
              <a:ext uri="{FF2B5EF4-FFF2-40B4-BE49-F238E27FC236}">
                <a16:creationId xmlns:a16="http://schemas.microsoft.com/office/drawing/2014/main" id="{8E5E9C0F-A68D-5ACA-E6DA-8B01E863FE0D}"/>
              </a:ext>
            </a:extLst>
          </p:cNvPr>
          <p:cNvSpPr>
            <a:spLocks noGrp="1"/>
          </p:cNvSpPr>
          <p:nvPr>
            <p:ph type="body" idx="1"/>
          </p:nvPr>
        </p:nvSpPr>
        <p:spPr/>
        <p:txBody>
          <a:bodyPr/>
          <a:lstStyle/>
          <a:p>
            <a:r>
              <a:rPr lang="en-US" dirty="0"/>
              <a:t>Étape 5</a:t>
            </a:r>
          </a:p>
        </p:txBody>
      </p:sp>
      <p:pic>
        <p:nvPicPr>
          <p:cNvPr id="7" name="Grafik 7" descr="Ein Bild, das Himmel, draußen, Stadt, mehrere enthält.&#10;&#10;Automatisch generierte Beschreibung">
            <a:extLst>
              <a:ext uri="{FF2B5EF4-FFF2-40B4-BE49-F238E27FC236}">
                <a16:creationId xmlns:a16="http://schemas.microsoft.com/office/drawing/2014/main" id="{7D8A97A6-67EA-65DE-2116-3932F14662E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98488" y="2663825"/>
            <a:ext cx="10369550" cy="4887913"/>
          </a:xfrm>
        </p:spPr>
      </p:pic>
    </p:spTree>
    <p:extLst>
      <p:ext uri="{BB962C8B-B14F-4D97-AF65-F5344CB8AC3E}">
        <p14:creationId xmlns:p14="http://schemas.microsoft.com/office/powerpoint/2010/main" val="3694396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8B99-0386-7BF0-B38D-ACA8B29BD8ED}"/>
              </a:ext>
            </a:extLst>
          </p:cNvPr>
          <p:cNvSpPr>
            <a:spLocks noGrp="1"/>
          </p:cNvSpPr>
          <p:nvPr>
            <p:ph type="title"/>
          </p:nvPr>
        </p:nvSpPr>
        <p:spPr/>
        <p:txBody>
          <a:bodyPr/>
          <a:lstStyle/>
          <a:p>
            <a:r>
              <a:rPr lang="en-US"/>
              <a:t>Contexte / structure de marché</a:t>
            </a:r>
            <a:endParaRPr lang="en-US" dirty="0"/>
          </a:p>
        </p:txBody>
      </p:sp>
      <p:sp>
        <p:nvSpPr>
          <p:cNvPr id="3" name="Slide Number Placeholder 2">
            <a:extLst>
              <a:ext uri="{FF2B5EF4-FFF2-40B4-BE49-F238E27FC236}">
                <a16:creationId xmlns:a16="http://schemas.microsoft.com/office/drawing/2014/main" id="{B2E81AC9-F0BB-9BE3-634A-6FE1665EBFEE}"/>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01310FD8-FAC1-9B8B-3917-BDC1D5D362F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C45F1019-8E7C-4497-FE05-9B871F750487}"/>
              </a:ext>
            </a:extLst>
          </p:cNvPr>
          <p:cNvSpPr>
            <a:spLocks noGrp="1"/>
          </p:cNvSpPr>
          <p:nvPr>
            <p:ph type="body" sz="quarter" idx="14"/>
          </p:nvPr>
        </p:nvSpPr>
        <p:spPr/>
        <p:txBody>
          <a:bodyPr/>
          <a:lstStyle/>
          <a:p>
            <a:r>
              <a:rPr lang="en-US" dirty="0" err="1"/>
              <a:t>Titre</a:t>
            </a:r>
            <a:endParaRPr lang="en-US" dirty="0"/>
          </a:p>
        </p:txBody>
      </p:sp>
      <p:sp>
        <p:nvSpPr>
          <p:cNvPr id="6" name="Textfeld 12">
            <a:extLst>
              <a:ext uri="{FF2B5EF4-FFF2-40B4-BE49-F238E27FC236}">
                <a16:creationId xmlns:a16="http://schemas.microsoft.com/office/drawing/2014/main" id="{00A0908D-0C65-FB89-C195-98DDF6E165AD}"/>
              </a:ext>
            </a:extLst>
          </p:cNvPr>
          <p:cNvSpPr txBox="1"/>
          <p:nvPr/>
        </p:nvSpPr>
        <p:spPr>
          <a:xfrm>
            <a:off x="709501" y="3406533"/>
            <a:ext cx="1413658" cy="515445"/>
          </a:xfrm>
          <a:prstGeom prst="rect">
            <a:avLst/>
          </a:prstGeom>
          <a:noFill/>
        </p:spPr>
        <p:txBody>
          <a:bodyPr wrap="none" lIns="0" tIns="0" rIns="0" bIns="0" rtlCol="0">
            <a:noAutofit/>
          </a:bodyPr>
          <a:lstStyle/>
          <a:p>
            <a:r>
              <a:rPr lang="en-US" sz="1100" dirty="0">
                <a:latin typeface="Frutiger 45 Light" panose="020B0603020202020204" pitchFamily="34" charset="0"/>
              </a:rPr>
              <a:t>Fait 1</a:t>
            </a:r>
          </a:p>
        </p:txBody>
      </p:sp>
      <p:sp>
        <p:nvSpPr>
          <p:cNvPr id="7" name="Textfeld 17">
            <a:extLst>
              <a:ext uri="{FF2B5EF4-FFF2-40B4-BE49-F238E27FC236}">
                <a16:creationId xmlns:a16="http://schemas.microsoft.com/office/drawing/2014/main" id="{286373C5-5F6A-5312-2460-90AF8E1C93BF}"/>
              </a:ext>
            </a:extLst>
          </p:cNvPr>
          <p:cNvSpPr txBox="1"/>
          <p:nvPr/>
        </p:nvSpPr>
        <p:spPr>
          <a:xfrm>
            <a:off x="468686" y="2380713"/>
            <a:ext cx="1745222" cy="1107996"/>
          </a:xfrm>
          <a:prstGeom prst="rect">
            <a:avLst/>
          </a:prstGeom>
          <a:noFill/>
        </p:spPr>
        <p:txBody>
          <a:bodyPr wrap="square">
            <a:spAutoFit/>
          </a:bodyPr>
          <a:lstStyle/>
          <a:p>
            <a:r>
              <a:rPr lang="en-US" sz="6600" spc="-300" dirty="0">
                <a:latin typeface="Frutiger 45 Light" panose="020B0603020202020204" pitchFamily="34" charset="0"/>
              </a:rPr>
              <a:t>0.0</a:t>
            </a:r>
            <a:endParaRPr lang="en-US" sz="6600" dirty="0">
              <a:latin typeface="Frutiger 45 Light" panose="020B0603020202020204" pitchFamily="34" charset="0"/>
            </a:endParaRPr>
          </a:p>
        </p:txBody>
      </p:sp>
      <p:sp>
        <p:nvSpPr>
          <p:cNvPr id="8" name="Textfeld 37">
            <a:extLst>
              <a:ext uri="{FF2B5EF4-FFF2-40B4-BE49-F238E27FC236}">
                <a16:creationId xmlns:a16="http://schemas.microsoft.com/office/drawing/2014/main" id="{47D0B36C-4CCF-F87B-C8E7-2BB4329D9FAC}"/>
              </a:ext>
            </a:extLst>
          </p:cNvPr>
          <p:cNvSpPr txBox="1"/>
          <p:nvPr/>
        </p:nvSpPr>
        <p:spPr>
          <a:xfrm>
            <a:off x="3028751" y="3406533"/>
            <a:ext cx="1413658" cy="515445"/>
          </a:xfrm>
          <a:prstGeom prst="rect">
            <a:avLst/>
          </a:prstGeom>
          <a:noFill/>
        </p:spPr>
        <p:txBody>
          <a:bodyPr wrap="none" lIns="0" tIns="0" rIns="0" bIns="0" rtlCol="0">
            <a:noAutofit/>
          </a:bodyPr>
          <a:lstStyle/>
          <a:p>
            <a:r>
              <a:rPr lang="en-US" sz="1100" dirty="0">
                <a:latin typeface="Frutiger 45 Light" panose="020B0603020202020204" pitchFamily="34" charset="0"/>
              </a:rPr>
              <a:t>Fait 2</a:t>
            </a:r>
          </a:p>
        </p:txBody>
      </p:sp>
      <p:sp>
        <p:nvSpPr>
          <p:cNvPr id="9" name="Textfeld 38">
            <a:extLst>
              <a:ext uri="{FF2B5EF4-FFF2-40B4-BE49-F238E27FC236}">
                <a16:creationId xmlns:a16="http://schemas.microsoft.com/office/drawing/2014/main" id="{894B7402-EC32-43B1-9540-0C99314CF006}"/>
              </a:ext>
            </a:extLst>
          </p:cNvPr>
          <p:cNvSpPr txBox="1"/>
          <p:nvPr/>
        </p:nvSpPr>
        <p:spPr>
          <a:xfrm>
            <a:off x="2895775" y="2380713"/>
            <a:ext cx="1745222" cy="1107996"/>
          </a:xfrm>
          <a:prstGeom prst="rect">
            <a:avLst/>
          </a:prstGeom>
          <a:noFill/>
        </p:spPr>
        <p:txBody>
          <a:bodyPr wrap="square">
            <a:spAutoFit/>
          </a:bodyPr>
          <a:lstStyle/>
          <a:p>
            <a:r>
              <a:rPr lang="en-US" sz="6600" spc="-300">
                <a:latin typeface="Frutiger 45 Light" panose="020B0603020202020204" pitchFamily="34" charset="0"/>
              </a:rPr>
              <a:t>x%</a:t>
            </a:r>
            <a:endParaRPr lang="en-US" sz="6600" dirty="0">
              <a:latin typeface="Frutiger 45 Light" panose="020B0603020202020204" pitchFamily="34" charset="0"/>
            </a:endParaRPr>
          </a:p>
        </p:txBody>
      </p:sp>
      <p:sp>
        <p:nvSpPr>
          <p:cNvPr id="10" name="Textfeld 40">
            <a:extLst>
              <a:ext uri="{FF2B5EF4-FFF2-40B4-BE49-F238E27FC236}">
                <a16:creationId xmlns:a16="http://schemas.microsoft.com/office/drawing/2014/main" id="{B2385525-EEBC-498D-7684-DFF73612C284}"/>
              </a:ext>
            </a:extLst>
          </p:cNvPr>
          <p:cNvSpPr txBox="1"/>
          <p:nvPr/>
        </p:nvSpPr>
        <p:spPr>
          <a:xfrm>
            <a:off x="709501" y="5419620"/>
            <a:ext cx="1413658" cy="515445"/>
          </a:xfrm>
          <a:prstGeom prst="rect">
            <a:avLst/>
          </a:prstGeom>
          <a:noFill/>
        </p:spPr>
        <p:txBody>
          <a:bodyPr wrap="none" lIns="0" tIns="0" rIns="0" bIns="0" rtlCol="0">
            <a:noAutofit/>
          </a:bodyPr>
          <a:lstStyle/>
          <a:p>
            <a:r>
              <a:rPr lang="en-US" sz="1100" dirty="0">
                <a:latin typeface="Frutiger 45 Light" panose="020B0603020202020204" pitchFamily="34" charset="0"/>
              </a:rPr>
              <a:t>Fait 3</a:t>
            </a:r>
          </a:p>
        </p:txBody>
      </p:sp>
      <p:sp>
        <p:nvSpPr>
          <p:cNvPr id="11" name="Textfeld 41">
            <a:extLst>
              <a:ext uri="{FF2B5EF4-FFF2-40B4-BE49-F238E27FC236}">
                <a16:creationId xmlns:a16="http://schemas.microsoft.com/office/drawing/2014/main" id="{3CBA196C-486D-6360-5EB9-5FA23B345463}"/>
              </a:ext>
            </a:extLst>
          </p:cNvPr>
          <p:cNvSpPr txBox="1"/>
          <p:nvPr/>
        </p:nvSpPr>
        <p:spPr>
          <a:xfrm>
            <a:off x="576525" y="4393800"/>
            <a:ext cx="1745222" cy="1107996"/>
          </a:xfrm>
          <a:prstGeom prst="rect">
            <a:avLst/>
          </a:prstGeom>
          <a:noFill/>
        </p:spPr>
        <p:txBody>
          <a:bodyPr wrap="square">
            <a:spAutoFit/>
          </a:bodyPr>
          <a:lstStyle/>
          <a:p>
            <a:r>
              <a:rPr lang="en-US" sz="6600" spc="-300">
                <a:latin typeface="Frutiger 45 Light" panose="020B0603020202020204" pitchFamily="34" charset="0"/>
              </a:rPr>
              <a:t>x%</a:t>
            </a:r>
            <a:endParaRPr lang="en-US" sz="6600" dirty="0">
              <a:latin typeface="Frutiger 45 Light" panose="020B0603020202020204" pitchFamily="34" charset="0"/>
            </a:endParaRPr>
          </a:p>
        </p:txBody>
      </p:sp>
      <p:cxnSp>
        <p:nvCxnSpPr>
          <p:cNvPr id="12" name="Gerade Verbindung 44">
            <a:extLst>
              <a:ext uri="{FF2B5EF4-FFF2-40B4-BE49-F238E27FC236}">
                <a16:creationId xmlns:a16="http://schemas.microsoft.com/office/drawing/2014/main" id="{829DF3C3-1B34-5150-5AD5-BDA16A6BDE72}"/>
              </a:ext>
            </a:extLst>
          </p:cNvPr>
          <p:cNvCxnSpPr>
            <a:cxnSpLocks/>
          </p:cNvCxnSpPr>
          <p:nvPr/>
        </p:nvCxnSpPr>
        <p:spPr>
          <a:xfrm>
            <a:off x="4772503" y="1923955"/>
            <a:ext cx="0" cy="4871027"/>
          </a:xfrm>
          <a:prstGeom prst="line">
            <a:avLst/>
          </a:prstGeom>
          <a:ln w="12700">
            <a:solidFill>
              <a:schemeClr val="tx2"/>
            </a:solidFill>
          </a:ln>
        </p:spPr>
        <p:style>
          <a:lnRef idx="1">
            <a:schemeClr val="accent6"/>
          </a:lnRef>
          <a:fillRef idx="0">
            <a:schemeClr val="accent6"/>
          </a:fillRef>
          <a:effectRef idx="0">
            <a:schemeClr val="accent6"/>
          </a:effectRef>
          <a:fontRef idx="minor">
            <a:schemeClr val="tx1"/>
          </a:fontRef>
        </p:style>
      </p:cxnSp>
      <p:sp>
        <p:nvSpPr>
          <p:cNvPr id="13" name="Textfeld 47">
            <a:extLst>
              <a:ext uri="{FF2B5EF4-FFF2-40B4-BE49-F238E27FC236}">
                <a16:creationId xmlns:a16="http://schemas.microsoft.com/office/drawing/2014/main" id="{1E499E49-0169-ACF9-E181-999E96251889}"/>
              </a:ext>
            </a:extLst>
          </p:cNvPr>
          <p:cNvSpPr txBox="1"/>
          <p:nvPr/>
        </p:nvSpPr>
        <p:spPr>
          <a:xfrm>
            <a:off x="5008169" y="2325578"/>
            <a:ext cx="1008000" cy="219752"/>
          </a:xfrm>
          <a:prstGeom prst="rect">
            <a:avLst/>
          </a:prstGeom>
          <a:noFill/>
        </p:spPr>
        <p:txBody>
          <a:bodyPr wrap="none" lIns="0" tIns="0" rIns="0" bIns="0" rtlCol="0">
            <a:noAutofit/>
          </a:bodyPr>
          <a:lstStyle/>
          <a:p>
            <a:r>
              <a:rPr lang="en-US" sz="1600">
                <a:solidFill>
                  <a:schemeClr val="tx2"/>
                </a:solidFill>
                <a:latin typeface="Frutiger 45 Light" panose="020B0603020202020204" pitchFamily="34" charset="0"/>
              </a:rPr>
              <a:t>Marchés</a:t>
            </a:r>
            <a:endParaRPr lang="en-US" sz="1600" dirty="0">
              <a:solidFill>
                <a:schemeClr val="tx2"/>
              </a:solidFill>
              <a:latin typeface="Frutiger 45 Light" panose="020B0603020202020204" pitchFamily="34" charset="0"/>
            </a:endParaRPr>
          </a:p>
        </p:txBody>
      </p:sp>
      <p:sp>
        <p:nvSpPr>
          <p:cNvPr id="14" name="Rectangle 26">
            <a:extLst>
              <a:ext uri="{FF2B5EF4-FFF2-40B4-BE49-F238E27FC236}">
                <a16:creationId xmlns:a16="http://schemas.microsoft.com/office/drawing/2014/main" id="{683232D4-B2D4-DA5A-4C89-1AADB1E1AEDA}"/>
              </a:ext>
            </a:extLst>
          </p:cNvPr>
          <p:cNvSpPr>
            <a:spLocks noChangeArrowheads="1"/>
          </p:cNvSpPr>
          <p:nvPr/>
        </p:nvSpPr>
        <p:spPr bwMode="gray">
          <a:xfrm>
            <a:off x="6580846" y="2322723"/>
            <a:ext cx="3075641" cy="938560"/>
          </a:xfrm>
          <a:prstGeom prst="rect">
            <a:avLst/>
          </a:prstGeom>
          <a:noFill/>
          <a:ln w="19050">
            <a:noFill/>
            <a:miter lim="800000"/>
            <a:headEnd/>
            <a:tailEnd/>
          </a:ln>
          <a:effectLst/>
        </p:spPr>
        <p:txBody>
          <a:bodyPr wrap="square" lIns="0" tIns="0" rIns="0" bIns="0" anchor="t">
            <a:noAutofit/>
          </a:bodyPr>
          <a:lstStyle/>
          <a:p>
            <a:pPr marL="143986" indent="-143986" defTabSz="1005404" eaLnBrk="1" fontAlgn="auto" hangingPunct="1">
              <a:spcBef>
                <a:spcPts val="0"/>
              </a:spcBef>
              <a:spcAft>
                <a:spcPts val="600"/>
              </a:spcAft>
              <a:buClr>
                <a:schemeClr val="tx1"/>
              </a:buClr>
              <a:buSzPct val="100000"/>
              <a:buFont typeface="Symbol" pitchFamily="18" charset="2"/>
              <a:buChar char="·"/>
            </a:pPr>
            <a:endParaRPr lang="en-US" sz="1100" dirty="0">
              <a:latin typeface="Frutiger 45 Light" panose="020B0603020202020204" pitchFamily="34" charset="0"/>
            </a:endParaRPr>
          </a:p>
        </p:txBody>
      </p:sp>
      <p:sp>
        <p:nvSpPr>
          <p:cNvPr id="15" name="Rectangle 26">
            <a:extLst>
              <a:ext uri="{FF2B5EF4-FFF2-40B4-BE49-F238E27FC236}">
                <a16:creationId xmlns:a16="http://schemas.microsoft.com/office/drawing/2014/main" id="{F24EB28C-8615-FEAF-ADFF-5368699A3115}"/>
              </a:ext>
            </a:extLst>
          </p:cNvPr>
          <p:cNvSpPr>
            <a:spLocks noChangeArrowheads="1"/>
          </p:cNvSpPr>
          <p:nvPr/>
        </p:nvSpPr>
        <p:spPr bwMode="gray">
          <a:xfrm>
            <a:off x="6580846" y="3662143"/>
            <a:ext cx="2967265" cy="206483"/>
          </a:xfrm>
          <a:prstGeom prst="rect">
            <a:avLst/>
          </a:prstGeom>
          <a:noFill/>
          <a:ln w="19050">
            <a:noFill/>
            <a:miter lim="800000"/>
            <a:headEnd/>
            <a:tailEnd/>
          </a:ln>
          <a:effectLst/>
        </p:spPr>
        <p:txBody>
          <a:bodyPr wrap="square" lIns="0" tIns="0" rIns="0" bIns="0" anchor="t">
            <a:noAutofit/>
          </a:bodyPr>
          <a:lstStyle/>
          <a:p>
            <a:pPr marL="143986" indent="-143986" defTabSz="1005404" eaLnBrk="1" fontAlgn="auto" hangingPunct="1">
              <a:spcBef>
                <a:spcPts val="0"/>
              </a:spcBef>
              <a:spcAft>
                <a:spcPts val="600"/>
              </a:spcAft>
              <a:buClr>
                <a:schemeClr val="tx1"/>
              </a:buClr>
              <a:buSzPct val="100000"/>
              <a:buFont typeface="Symbol" pitchFamily="18" charset="2"/>
              <a:buChar char="·"/>
            </a:pPr>
            <a:endParaRPr lang="en-US" sz="1100" dirty="0">
              <a:latin typeface="Frutiger 45 Light" panose="020B0603020202020204" pitchFamily="34" charset="0"/>
            </a:endParaRPr>
          </a:p>
        </p:txBody>
      </p:sp>
      <p:sp>
        <p:nvSpPr>
          <p:cNvPr id="16" name="Textfeld 61">
            <a:extLst>
              <a:ext uri="{FF2B5EF4-FFF2-40B4-BE49-F238E27FC236}">
                <a16:creationId xmlns:a16="http://schemas.microsoft.com/office/drawing/2014/main" id="{5A983A31-CC7A-05D3-8AC5-91EE4B5B4A23}"/>
              </a:ext>
            </a:extLst>
          </p:cNvPr>
          <p:cNvSpPr txBox="1"/>
          <p:nvPr/>
        </p:nvSpPr>
        <p:spPr>
          <a:xfrm>
            <a:off x="5008169" y="3641452"/>
            <a:ext cx="1008000" cy="219752"/>
          </a:xfrm>
          <a:prstGeom prst="rect">
            <a:avLst/>
          </a:prstGeom>
          <a:noFill/>
        </p:spPr>
        <p:txBody>
          <a:bodyPr wrap="none" lIns="0" tIns="0" rIns="0" bIns="0" rtlCol="0">
            <a:noAutofit/>
          </a:bodyPr>
          <a:lstStyle/>
          <a:p>
            <a:r>
              <a:rPr lang="en-US" sz="1600" dirty="0" err="1">
                <a:solidFill>
                  <a:schemeClr val="tx2"/>
                </a:solidFill>
                <a:latin typeface="Frutiger 45 Light" panose="020B0603020202020204" pitchFamily="34" charset="0"/>
              </a:rPr>
              <a:t>Logiciel</a:t>
            </a:r>
            <a:endParaRPr lang="en-US" sz="1600" dirty="0">
              <a:solidFill>
                <a:schemeClr val="tx2"/>
              </a:solidFill>
              <a:latin typeface="Frutiger 45 Light" panose="020B0603020202020204" pitchFamily="34" charset="0"/>
            </a:endParaRPr>
          </a:p>
        </p:txBody>
      </p:sp>
      <p:sp>
        <p:nvSpPr>
          <p:cNvPr id="17" name="Textfeld 776">
            <a:extLst>
              <a:ext uri="{FF2B5EF4-FFF2-40B4-BE49-F238E27FC236}">
                <a16:creationId xmlns:a16="http://schemas.microsoft.com/office/drawing/2014/main" id="{69AD49F2-D1B3-C809-6F43-46C05023075F}"/>
              </a:ext>
            </a:extLst>
          </p:cNvPr>
          <p:cNvSpPr txBox="1"/>
          <p:nvPr/>
        </p:nvSpPr>
        <p:spPr>
          <a:xfrm>
            <a:off x="5008169" y="4277704"/>
            <a:ext cx="1008000" cy="219752"/>
          </a:xfrm>
          <a:prstGeom prst="rect">
            <a:avLst/>
          </a:prstGeom>
          <a:noFill/>
        </p:spPr>
        <p:txBody>
          <a:bodyPr wrap="none" lIns="0" tIns="0" rIns="0" bIns="0" rtlCol="0">
            <a:noAutofit/>
          </a:bodyPr>
          <a:lstStyle/>
          <a:p>
            <a:r>
              <a:rPr lang="en-US" sz="1600">
                <a:solidFill>
                  <a:schemeClr val="tx2"/>
                </a:solidFill>
                <a:latin typeface="Frutiger 45 Light" panose="020B0603020202020204" pitchFamily="34" charset="0"/>
              </a:rPr>
              <a:t>Potentiel</a:t>
            </a:r>
            <a:endParaRPr lang="en-US" sz="1600" dirty="0">
              <a:solidFill>
                <a:schemeClr val="tx2"/>
              </a:solidFill>
              <a:latin typeface="Frutiger 45 Light" panose="020B0603020202020204" pitchFamily="34" charset="0"/>
            </a:endParaRPr>
          </a:p>
        </p:txBody>
      </p:sp>
      <p:sp>
        <p:nvSpPr>
          <p:cNvPr id="18" name="Rectangle 26">
            <a:extLst>
              <a:ext uri="{FF2B5EF4-FFF2-40B4-BE49-F238E27FC236}">
                <a16:creationId xmlns:a16="http://schemas.microsoft.com/office/drawing/2014/main" id="{D3BCAF93-563E-CDDE-A887-1AEA93252C48}"/>
              </a:ext>
            </a:extLst>
          </p:cNvPr>
          <p:cNvSpPr>
            <a:spLocks noChangeArrowheads="1"/>
          </p:cNvSpPr>
          <p:nvPr/>
        </p:nvSpPr>
        <p:spPr bwMode="gray">
          <a:xfrm>
            <a:off x="6580846" y="4252391"/>
            <a:ext cx="2967265" cy="885666"/>
          </a:xfrm>
          <a:prstGeom prst="rect">
            <a:avLst/>
          </a:prstGeom>
          <a:noFill/>
          <a:ln w="19050">
            <a:noFill/>
            <a:miter lim="800000"/>
            <a:headEnd/>
            <a:tailEnd/>
          </a:ln>
          <a:effectLst/>
        </p:spPr>
        <p:txBody>
          <a:bodyPr wrap="square" lIns="0" tIns="0" rIns="0" bIns="0" anchor="t">
            <a:noAutofit/>
          </a:bodyPr>
          <a:lstStyle/>
          <a:p>
            <a:pPr marL="143986" indent="-143986" defTabSz="1005404" eaLnBrk="1" fontAlgn="auto" hangingPunct="1">
              <a:spcBef>
                <a:spcPts val="0"/>
              </a:spcBef>
              <a:spcAft>
                <a:spcPts val="600"/>
              </a:spcAft>
              <a:buClr>
                <a:schemeClr val="tx1"/>
              </a:buClr>
              <a:buSzPct val="100000"/>
              <a:buFont typeface="Symbol" pitchFamily="18" charset="2"/>
              <a:buChar char="·"/>
            </a:pPr>
            <a:endParaRPr lang="en-US" sz="1100" dirty="0">
              <a:latin typeface="Frutiger 45 Light" panose="020B0603020202020204" pitchFamily="34" charset="0"/>
            </a:endParaRPr>
          </a:p>
        </p:txBody>
      </p:sp>
      <p:sp>
        <p:nvSpPr>
          <p:cNvPr id="19" name="Textfeld 781">
            <a:extLst>
              <a:ext uri="{FF2B5EF4-FFF2-40B4-BE49-F238E27FC236}">
                <a16:creationId xmlns:a16="http://schemas.microsoft.com/office/drawing/2014/main" id="{7AE69982-58FF-6EB7-D13C-062F9B8021E4}"/>
              </a:ext>
            </a:extLst>
          </p:cNvPr>
          <p:cNvSpPr txBox="1"/>
          <p:nvPr/>
        </p:nvSpPr>
        <p:spPr>
          <a:xfrm>
            <a:off x="5008170" y="5500113"/>
            <a:ext cx="1104124" cy="219752"/>
          </a:xfrm>
          <a:prstGeom prst="rect">
            <a:avLst/>
          </a:prstGeom>
          <a:noFill/>
        </p:spPr>
        <p:txBody>
          <a:bodyPr wrap="none" lIns="0" tIns="0" rIns="0" bIns="0" rtlCol="0">
            <a:noAutofit/>
          </a:bodyPr>
          <a:lstStyle/>
          <a:p>
            <a:r>
              <a:rPr lang="en-US" sz="1600">
                <a:solidFill>
                  <a:schemeClr val="tx2"/>
                </a:solidFill>
                <a:latin typeface="Frutiger 45 Light" panose="020B0603020202020204" pitchFamily="34" charset="0"/>
              </a:rPr>
              <a:t>Pression des coûts</a:t>
            </a:r>
            <a:endParaRPr lang="en-US" sz="1600" dirty="0" err="1">
              <a:solidFill>
                <a:schemeClr val="tx2"/>
              </a:solidFill>
              <a:latin typeface="Frutiger 45 Light" panose="020B0603020202020204" pitchFamily="34" charset="0"/>
            </a:endParaRPr>
          </a:p>
        </p:txBody>
      </p:sp>
      <p:sp>
        <p:nvSpPr>
          <p:cNvPr id="20" name="Rectangle 26">
            <a:extLst>
              <a:ext uri="{FF2B5EF4-FFF2-40B4-BE49-F238E27FC236}">
                <a16:creationId xmlns:a16="http://schemas.microsoft.com/office/drawing/2014/main" id="{30BE5362-8624-45F3-62E5-657F21D7D801}"/>
              </a:ext>
            </a:extLst>
          </p:cNvPr>
          <p:cNvSpPr>
            <a:spLocks noChangeArrowheads="1"/>
          </p:cNvSpPr>
          <p:nvPr/>
        </p:nvSpPr>
        <p:spPr bwMode="gray">
          <a:xfrm>
            <a:off x="6580846" y="5521822"/>
            <a:ext cx="2967265" cy="885666"/>
          </a:xfrm>
          <a:prstGeom prst="rect">
            <a:avLst/>
          </a:prstGeom>
          <a:noFill/>
          <a:ln w="19050">
            <a:noFill/>
            <a:miter lim="800000"/>
            <a:headEnd/>
            <a:tailEnd/>
          </a:ln>
          <a:effectLst/>
        </p:spPr>
        <p:txBody>
          <a:bodyPr wrap="square" lIns="0" tIns="0" rIns="0" bIns="0" anchor="t">
            <a:noAutofit/>
          </a:bodyPr>
          <a:lstStyle/>
          <a:p>
            <a:pPr marL="143986" indent="-143986" defTabSz="1005404" eaLnBrk="1" fontAlgn="auto" hangingPunct="1">
              <a:spcBef>
                <a:spcPts val="0"/>
              </a:spcBef>
              <a:spcAft>
                <a:spcPts val="600"/>
              </a:spcAft>
              <a:buClr>
                <a:schemeClr val="tx1"/>
              </a:buClr>
              <a:buSzPct val="100000"/>
              <a:buFont typeface="Symbol" pitchFamily="18" charset="2"/>
              <a:buChar char="·"/>
            </a:pPr>
            <a:endParaRPr lang="en-US" sz="1100" dirty="0">
              <a:latin typeface="Frutiger 45 Light" panose="020B0603020202020204" pitchFamily="34" charset="0"/>
            </a:endParaRPr>
          </a:p>
        </p:txBody>
      </p:sp>
      <p:sp>
        <p:nvSpPr>
          <p:cNvPr id="21" name="Textfeld 54">
            <a:extLst>
              <a:ext uri="{FF2B5EF4-FFF2-40B4-BE49-F238E27FC236}">
                <a16:creationId xmlns:a16="http://schemas.microsoft.com/office/drawing/2014/main" id="{F81E6491-A3CD-A3B8-43E7-D73B087A537C}"/>
              </a:ext>
            </a:extLst>
          </p:cNvPr>
          <p:cNvSpPr txBox="1"/>
          <p:nvPr/>
        </p:nvSpPr>
        <p:spPr>
          <a:xfrm>
            <a:off x="5008168" y="1900817"/>
            <a:ext cx="3979969" cy="319870"/>
          </a:xfrm>
          <a:prstGeom prst="rect">
            <a:avLst/>
          </a:prstGeom>
          <a:noFill/>
        </p:spPr>
        <p:txBody>
          <a:bodyPr wrap="none" lIns="0" tIns="0" rIns="0" bIns="0" rtlCol="0">
            <a:noAutofit/>
          </a:bodyPr>
          <a:lstStyle/>
          <a:p>
            <a:r>
              <a:rPr lang="en-US" sz="1200" b="1" dirty="0">
                <a:latin typeface="Frutiger 45 Light" panose="020B0603020202020204" pitchFamily="34" charset="0"/>
              </a:rPr>
              <a:t>Tendances et influence</a:t>
            </a:r>
          </a:p>
        </p:txBody>
      </p:sp>
      <p:sp>
        <p:nvSpPr>
          <p:cNvPr id="22" name="Textfeld 55">
            <a:extLst>
              <a:ext uri="{FF2B5EF4-FFF2-40B4-BE49-F238E27FC236}">
                <a16:creationId xmlns:a16="http://schemas.microsoft.com/office/drawing/2014/main" id="{6A1CFC90-12DF-F830-66C8-A99F32ABAC94}"/>
              </a:ext>
            </a:extLst>
          </p:cNvPr>
          <p:cNvSpPr txBox="1"/>
          <p:nvPr/>
        </p:nvSpPr>
        <p:spPr>
          <a:xfrm>
            <a:off x="598485" y="1904093"/>
            <a:ext cx="3843917" cy="319870"/>
          </a:xfrm>
          <a:prstGeom prst="rect">
            <a:avLst/>
          </a:prstGeom>
          <a:noFill/>
        </p:spPr>
        <p:txBody>
          <a:bodyPr wrap="none" lIns="0" tIns="0" rIns="0" bIns="0" rtlCol="0">
            <a:noAutofit/>
          </a:bodyPr>
          <a:lstStyle/>
          <a:p>
            <a:r>
              <a:rPr lang="en-US" sz="1200" b="1">
                <a:latin typeface="Frutiger 45 Light" panose="020B0603020202020204" pitchFamily="34" charset="0"/>
              </a:rPr>
              <a:t>Déclaration importante</a:t>
            </a:r>
            <a:endParaRPr lang="en-US" sz="1200" b="1" dirty="0" err="1">
              <a:latin typeface="Frutiger 45 Light" panose="020B0603020202020204" pitchFamily="34" charset="0"/>
            </a:endParaRPr>
          </a:p>
        </p:txBody>
      </p:sp>
    </p:spTree>
    <p:extLst>
      <p:ext uri="{BB962C8B-B14F-4D97-AF65-F5344CB8AC3E}">
        <p14:creationId xmlns:p14="http://schemas.microsoft.com/office/powerpoint/2010/main" val="4123044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8B99-0386-7BF0-B38D-ACA8B29BD8ED}"/>
              </a:ext>
            </a:extLst>
          </p:cNvPr>
          <p:cNvSpPr>
            <a:spLocks noGrp="1"/>
          </p:cNvSpPr>
          <p:nvPr>
            <p:ph type="title"/>
          </p:nvPr>
        </p:nvSpPr>
        <p:spPr/>
        <p:txBody>
          <a:bodyPr/>
          <a:lstStyle/>
          <a:p>
            <a:r>
              <a:rPr lang="en-US"/>
              <a:t>Potentiel de marché</a:t>
            </a:r>
            <a:endParaRPr lang="en-US" dirty="0"/>
          </a:p>
        </p:txBody>
      </p:sp>
      <p:sp>
        <p:nvSpPr>
          <p:cNvPr id="3" name="Slide Number Placeholder 2">
            <a:extLst>
              <a:ext uri="{FF2B5EF4-FFF2-40B4-BE49-F238E27FC236}">
                <a16:creationId xmlns:a16="http://schemas.microsoft.com/office/drawing/2014/main" id="{B2E81AC9-F0BB-9BE3-634A-6FE1665EBFEE}"/>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01310FD8-FAC1-9B8B-3917-BDC1D5D362F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C45F1019-8E7C-4497-FE05-9B871F750487}"/>
              </a:ext>
            </a:extLst>
          </p:cNvPr>
          <p:cNvSpPr>
            <a:spLocks noGrp="1"/>
          </p:cNvSpPr>
          <p:nvPr>
            <p:ph type="body" sz="quarter" idx="14"/>
          </p:nvPr>
        </p:nvSpPr>
        <p:spPr/>
        <p:txBody>
          <a:bodyPr/>
          <a:lstStyle/>
          <a:p>
            <a:r>
              <a:rPr lang="en-US" dirty="0" err="1"/>
              <a:t>Titre</a:t>
            </a:r>
            <a:endParaRPr lang="en-US" dirty="0"/>
          </a:p>
          <a:p>
            <a:endParaRPr lang="en-US" dirty="0"/>
          </a:p>
        </p:txBody>
      </p:sp>
      <p:cxnSp>
        <p:nvCxnSpPr>
          <p:cNvPr id="12" name="Gerade Verbindung 44">
            <a:extLst>
              <a:ext uri="{FF2B5EF4-FFF2-40B4-BE49-F238E27FC236}">
                <a16:creationId xmlns:a16="http://schemas.microsoft.com/office/drawing/2014/main" id="{829DF3C3-1B34-5150-5AD5-BDA16A6BDE72}"/>
              </a:ext>
            </a:extLst>
          </p:cNvPr>
          <p:cNvCxnSpPr>
            <a:cxnSpLocks/>
          </p:cNvCxnSpPr>
          <p:nvPr/>
        </p:nvCxnSpPr>
        <p:spPr>
          <a:xfrm>
            <a:off x="4772503" y="1923955"/>
            <a:ext cx="0" cy="4871027"/>
          </a:xfrm>
          <a:prstGeom prst="line">
            <a:avLst/>
          </a:prstGeom>
          <a:ln w="12700">
            <a:solidFill>
              <a:schemeClr val="tx2"/>
            </a:solidFill>
          </a:ln>
        </p:spPr>
        <p:style>
          <a:lnRef idx="1">
            <a:schemeClr val="accent6"/>
          </a:lnRef>
          <a:fillRef idx="0">
            <a:schemeClr val="accent6"/>
          </a:fillRef>
          <a:effectRef idx="0">
            <a:schemeClr val="accent6"/>
          </a:effectRef>
          <a:fontRef idx="minor">
            <a:schemeClr val="tx1"/>
          </a:fontRef>
        </p:style>
      </p:cxnSp>
      <p:sp>
        <p:nvSpPr>
          <p:cNvPr id="14" name="Rectangle 26">
            <a:extLst>
              <a:ext uri="{FF2B5EF4-FFF2-40B4-BE49-F238E27FC236}">
                <a16:creationId xmlns:a16="http://schemas.microsoft.com/office/drawing/2014/main" id="{683232D4-B2D4-DA5A-4C89-1AADB1E1AEDA}"/>
              </a:ext>
            </a:extLst>
          </p:cNvPr>
          <p:cNvSpPr>
            <a:spLocks noChangeArrowheads="1"/>
          </p:cNvSpPr>
          <p:nvPr/>
        </p:nvSpPr>
        <p:spPr bwMode="gray">
          <a:xfrm>
            <a:off x="6580846" y="2322723"/>
            <a:ext cx="3075641" cy="938560"/>
          </a:xfrm>
          <a:prstGeom prst="rect">
            <a:avLst/>
          </a:prstGeom>
          <a:noFill/>
          <a:ln w="19050">
            <a:noFill/>
            <a:miter lim="800000"/>
            <a:headEnd/>
            <a:tailEnd/>
          </a:ln>
          <a:effectLst/>
        </p:spPr>
        <p:txBody>
          <a:bodyPr wrap="square" lIns="0" tIns="0" rIns="0" bIns="0" anchor="t">
            <a:noAutofit/>
          </a:bodyPr>
          <a:lstStyle/>
          <a:p>
            <a:pPr marL="143986" indent="-143986" defTabSz="1005404" eaLnBrk="1" fontAlgn="auto" hangingPunct="1">
              <a:spcBef>
                <a:spcPts val="0"/>
              </a:spcBef>
              <a:spcAft>
                <a:spcPts val="600"/>
              </a:spcAft>
              <a:buClr>
                <a:schemeClr val="tx1"/>
              </a:buClr>
              <a:buSzPct val="100000"/>
              <a:buFont typeface="Symbol" pitchFamily="18" charset="2"/>
              <a:buChar char="·"/>
            </a:pPr>
            <a:endParaRPr lang="en-US" sz="1100" dirty="0">
              <a:latin typeface="Frutiger 45 Light" panose="020B0603020202020204" pitchFamily="34" charset="0"/>
            </a:endParaRPr>
          </a:p>
        </p:txBody>
      </p:sp>
      <p:sp>
        <p:nvSpPr>
          <p:cNvPr id="15" name="Rectangle 26">
            <a:extLst>
              <a:ext uri="{FF2B5EF4-FFF2-40B4-BE49-F238E27FC236}">
                <a16:creationId xmlns:a16="http://schemas.microsoft.com/office/drawing/2014/main" id="{F24EB28C-8615-FEAF-ADFF-5368699A3115}"/>
              </a:ext>
            </a:extLst>
          </p:cNvPr>
          <p:cNvSpPr>
            <a:spLocks noChangeArrowheads="1"/>
          </p:cNvSpPr>
          <p:nvPr/>
        </p:nvSpPr>
        <p:spPr bwMode="gray">
          <a:xfrm>
            <a:off x="6580846" y="3662143"/>
            <a:ext cx="2967265" cy="206483"/>
          </a:xfrm>
          <a:prstGeom prst="rect">
            <a:avLst/>
          </a:prstGeom>
          <a:noFill/>
          <a:ln w="19050">
            <a:noFill/>
            <a:miter lim="800000"/>
            <a:headEnd/>
            <a:tailEnd/>
          </a:ln>
          <a:effectLst/>
        </p:spPr>
        <p:txBody>
          <a:bodyPr wrap="square" lIns="0" tIns="0" rIns="0" bIns="0" anchor="t">
            <a:noAutofit/>
          </a:bodyPr>
          <a:lstStyle/>
          <a:p>
            <a:pPr marL="143986" indent="-143986" defTabSz="1005404" eaLnBrk="1" fontAlgn="auto" hangingPunct="1">
              <a:spcBef>
                <a:spcPts val="0"/>
              </a:spcBef>
              <a:spcAft>
                <a:spcPts val="600"/>
              </a:spcAft>
              <a:buClr>
                <a:schemeClr val="tx1"/>
              </a:buClr>
              <a:buSzPct val="100000"/>
              <a:buFont typeface="Symbol" pitchFamily="18" charset="2"/>
              <a:buChar char="·"/>
            </a:pPr>
            <a:endParaRPr lang="en-US" sz="1100" dirty="0">
              <a:latin typeface="Frutiger 45 Light" panose="020B0603020202020204" pitchFamily="34" charset="0"/>
            </a:endParaRPr>
          </a:p>
        </p:txBody>
      </p:sp>
      <p:sp>
        <p:nvSpPr>
          <p:cNvPr id="18" name="Rectangle 26">
            <a:extLst>
              <a:ext uri="{FF2B5EF4-FFF2-40B4-BE49-F238E27FC236}">
                <a16:creationId xmlns:a16="http://schemas.microsoft.com/office/drawing/2014/main" id="{D3BCAF93-563E-CDDE-A887-1AEA93252C48}"/>
              </a:ext>
            </a:extLst>
          </p:cNvPr>
          <p:cNvSpPr>
            <a:spLocks noChangeArrowheads="1"/>
          </p:cNvSpPr>
          <p:nvPr/>
        </p:nvSpPr>
        <p:spPr bwMode="gray">
          <a:xfrm>
            <a:off x="6580846" y="4252391"/>
            <a:ext cx="2967265" cy="885666"/>
          </a:xfrm>
          <a:prstGeom prst="rect">
            <a:avLst/>
          </a:prstGeom>
          <a:noFill/>
          <a:ln w="19050">
            <a:noFill/>
            <a:miter lim="800000"/>
            <a:headEnd/>
            <a:tailEnd/>
          </a:ln>
          <a:effectLst/>
        </p:spPr>
        <p:txBody>
          <a:bodyPr wrap="square" lIns="0" tIns="0" rIns="0" bIns="0" anchor="t">
            <a:noAutofit/>
          </a:bodyPr>
          <a:lstStyle/>
          <a:p>
            <a:pPr marL="143986" indent="-143986" defTabSz="1005404" eaLnBrk="1" fontAlgn="auto" hangingPunct="1">
              <a:spcBef>
                <a:spcPts val="0"/>
              </a:spcBef>
              <a:spcAft>
                <a:spcPts val="600"/>
              </a:spcAft>
              <a:buClr>
                <a:schemeClr val="tx1"/>
              </a:buClr>
              <a:buSzPct val="100000"/>
              <a:buFont typeface="Symbol" pitchFamily="18" charset="2"/>
              <a:buChar char="·"/>
            </a:pPr>
            <a:endParaRPr lang="en-US" sz="1100" dirty="0">
              <a:latin typeface="Frutiger 45 Light" panose="020B0603020202020204" pitchFamily="34" charset="0"/>
            </a:endParaRPr>
          </a:p>
        </p:txBody>
      </p:sp>
      <p:sp>
        <p:nvSpPr>
          <p:cNvPr id="20" name="Rectangle 26">
            <a:extLst>
              <a:ext uri="{FF2B5EF4-FFF2-40B4-BE49-F238E27FC236}">
                <a16:creationId xmlns:a16="http://schemas.microsoft.com/office/drawing/2014/main" id="{30BE5362-8624-45F3-62E5-657F21D7D801}"/>
              </a:ext>
            </a:extLst>
          </p:cNvPr>
          <p:cNvSpPr>
            <a:spLocks noChangeArrowheads="1"/>
          </p:cNvSpPr>
          <p:nvPr/>
        </p:nvSpPr>
        <p:spPr bwMode="gray">
          <a:xfrm>
            <a:off x="6580846" y="5521822"/>
            <a:ext cx="2967265" cy="885666"/>
          </a:xfrm>
          <a:prstGeom prst="rect">
            <a:avLst/>
          </a:prstGeom>
          <a:noFill/>
          <a:ln w="19050">
            <a:noFill/>
            <a:miter lim="800000"/>
            <a:headEnd/>
            <a:tailEnd/>
          </a:ln>
          <a:effectLst/>
        </p:spPr>
        <p:txBody>
          <a:bodyPr wrap="square" lIns="0" tIns="0" rIns="0" bIns="0" anchor="t">
            <a:noAutofit/>
          </a:bodyPr>
          <a:lstStyle/>
          <a:p>
            <a:pPr marL="143986" indent="-143986" defTabSz="1005404" eaLnBrk="1" fontAlgn="auto" hangingPunct="1">
              <a:spcBef>
                <a:spcPts val="0"/>
              </a:spcBef>
              <a:spcAft>
                <a:spcPts val="600"/>
              </a:spcAft>
              <a:buClr>
                <a:schemeClr val="tx1"/>
              </a:buClr>
              <a:buSzPct val="100000"/>
              <a:buFont typeface="Symbol" pitchFamily="18" charset="2"/>
              <a:buChar char="·"/>
            </a:pPr>
            <a:endParaRPr lang="en-US" sz="1100" dirty="0">
              <a:latin typeface="Frutiger 45 Light" panose="020B0603020202020204" pitchFamily="34" charset="0"/>
            </a:endParaRPr>
          </a:p>
        </p:txBody>
      </p:sp>
      <p:sp>
        <p:nvSpPr>
          <p:cNvPr id="21" name="Textfeld 54">
            <a:extLst>
              <a:ext uri="{FF2B5EF4-FFF2-40B4-BE49-F238E27FC236}">
                <a16:creationId xmlns:a16="http://schemas.microsoft.com/office/drawing/2014/main" id="{F81E6491-A3CD-A3B8-43E7-D73B087A537C}"/>
              </a:ext>
            </a:extLst>
          </p:cNvPr>
          <p:cNvSpPr txBox="1"/>
          <p:nvPr/>
        </p:nvSpPr>
        <p:spPr>
          <a:xfrm>
            <a:off x="5008169" y="1900817"/>
            <a:ext cx="4340010" cy="319870"/>
          </a:xfrm>
          <a:prstGeom prst="rect">
            <a:avLst/>
          </a:prstGeom>
          <a:noFill/>
        </p:spPr>
        <p:txBody>
          <a:bodyPr wrap="none" lIns="0" tIns="0" rIns="0" bIns="0" rtlCol="0">
            <a:noAutofit/>
          </a:bodyPr>
          <a:lstStyle/>
          <a:p>
            <a:r>
              <a:rPr lang="fr-FR" sz="1200" b="1">
                <a:latin typeface="Frutiger 45 Light" panose="020B0603020202020204" pitchFamily="34" charset="0"/>
              </a:rPr>
              <a:t>Tendances et influence sur ABC SA</a:t>
            </a:r>
            <a:endParaRPr lang="fr-FR" sz="1200" b="1" dirty="0">
              <a:latin typeface="Frutiger 45 Light" panose="020B0603020202020204" pitchFamily="34" charset="0"/>
            </a:endParaRPr>
          </a:p>
        </p:txBody>
      </p:sp>
      <p:sp>
        <p:nvSpPr>
          <p:cNvPr id="22" name="Textfeld 55">
            <a:extLst>
              <a:ext uri="{FF2B5EF4-FFF2-40B4-BE49-F238E27FC236}">
                <a16:creationId xmlns:a16="http://schemas.microsoft.com/office/drawing/2014/main" id="{6A1CFC90-12DF-F830-66C8-A99F32ABAC94}"/>
              </a:ext>
            </a:extLst>
          </p:cNvPr>
          <p:cNvSpPr txBox="1"/>
          <p:nvPr/>
        </p:nvSpPr>
        <p:spPr>
          <a:xfrm>
            <a:off x="598485" y="1904093"/>
            <a:ext cx="3781139" cy="319870"/>
          </a:xfrm>
          <a:prstGeom prst="rect">
            <a:avLst/>
          </a:prstGeom>
          <a:noFill/>
        </p:spPr>
        <p:txBody>
          <a:bodyPr wrap="none" lIns="0" tIns="0" rIns="0" bIns="0" rtlCol="0">
            <a:noAutofit/>
          </a:bodyPr>
          <a:lstStyle/>
          <a:p>
            <a:r>
              <a:rPr lang="en-US" sz="1200" b="1">
                <a:latin typeface="Frutiger 45 Light" panose="020B0603020202020204" pitchFamily="34" charset="0"/>
              </a:rPr>
              <a:t>Déclaration importante</a:t>
            </a:r>
            <a:endParaRPr lang="en-US" sz="1200" b="1" dirty="0" err="1">
              <a:latin typeface="Frutiger 45 Light" panose="020B0603020202020204" pitchFamily="34" charset="0"/>
            </a:endParaRPr>
          </a:p>
        </p:txBody>
      </p:sp>
      <p:sp>
        <p:nvSpPr>
          <p:cNvPr id="23" name="Textfeld 5">
            <a:extLst>
              <a:ext uri="{FF2B5EF4-FFF2-40B4-BE49-F238E27FC236}">
                <a16:creationId xmlns:a16="http://schemas.microsoft.com/office/drawing/2014/main" id="{40123682-09F7-5771-DFC7-8378D6B7CFA0}"/>
              </a:ext>
            </a:extLst>
          </p:cNvPr>
          <p:cNvSpPr txBox="1"/>
          <p:nvPr/>
        </p:nvSpPr>
        <p:spPr>
          <a:xfrm>
            <a:off x="2942459" y="2892091"/>
            <a:ext cx="1590817" cy="1389590"/>
          </a:xfrm>
          <a:prstGeom prst="rect">
            <a:avLst/>
          </a:prstGeom>
          <a:noFill/>
        </p:spPr>
        <p:txBody>
          <a:bodyPr wrap="none" lIns="0" tIns="0" rIns="0" bIns="0" rtlCol="0">
            <a:noAutofit/>
          </a:bodyPr>
          <a:lstStyle/>
          <a:p>
            <a:r>
              <a:rPr lang="en-US" sz="2000">
                <a:solidFill>
                  <a:schemeClr val="tx2"/>
                </a:solidFill>
                <a:latin typeface="Frutiger 45 Light" panose="020B0603020202020204" pitchFamily="34" charset="0"/>
              </a:rPr>
              <a:t>«….»</a:t>
            </a:r>
            <a:endParaRPr lang="en-US" sz="2000" dirty="0">
              <a:solidFill>
                <a:schemeClr val="tx2"/>
              </a:solidFill>
              <a:latin typeface="Frutiger 45 Light" panose="020B0603020202020204" pitchFamily="34" charset="0"/>
            </a:endParaRPr>
          </a:p>
        </p:txBody>
      </p:sp>
      <p:sp>
        <p:nvSpPr>
          <p:cNvPr id="24" name="Textfeld 13">
            <a:extLst>
              <a:ext uri="{FF2B5EF4-FFF2-40B4-BE49-F238E27FC236}">
                <a16:creationId xmlns:a16="http://schemas.microsoft.com/office/drawing/2014/main" id="{3A9F56DA-9C44-6F7D-9572-7B99CBE82AEE}"/>
              </a:ext>
            </a:extLst>
          </p:cNvPr>
          <p:cNvSpPr txBox="1"/>
          <p:nvPr/>
        </p:nvSpPr>
        <p:spPr>
          <a:xfrm>
            <a:off x="2942459" y="2701342"/>
            <a:ext cx="930640" cy="227261"/>
          </a:xfrm>
          <a:prstGeom prst="rect">
            <a:avLst/>
          </a:prstGeom>
          <a:noFill/>
        </p:spPr>
        <p:txBody>
          <a:bodyPr wrap="square" lIns="0" tIns="0" rIns="0" bIns="0" rtlCol="0">
            <a:noAutofit/>
          </a:bodyPr>
          <a:lstStyle/>
          <a:p>
            <a:r>
              <a:rPr lang="en-US" sz="1000" dirty="0">
                <a:latin typeface="Frutiger 45 Light" panose="020B0603020202020204" pitchFamily="34" charset="0"/>
              </a:rPr>
              <a:t>Fait 2</a:t>
            </a:r>
          </a:p>
        </p:txBody>
      </p:sp>
      <p:sp>
        <p:nvSpPr>
          <p:cNvPr id="25" name="Textfeld 36">
            <a:extLst>
              <a:ext uri="{FF2B5EF4-FFF2-40B4-BE49-F238E27FC236}">
                <a16:creationId xmlns:a16="http://schemas.microsoft.com/office/drawing/2014/main" id="{8FAFB0B2-A0E1-A1D5-5BEA-B3E7360E5C77}"/>
              </a:ext>
            </a:extLst>
          </p:cNvPr>
          <p:cNvSpPr txBox="1"/>
          <p:nvPr/>
        </p:nvSpPr>
        <p:spPr>
          <a:xfrm>
            <a:off x="602817" y="2865378"/>
            <a:ext cx="1590817" cy="1389590"/>
          </a:xfrm>
          <a:prstGeom prst="rect">
            <a:avLst/>
          </a:prstGeom>
          <a:noFill/>
        </p:spPr>
        <p:txBody>
          <a:bodyPr wrap="none" lIns="0" tIns="0" rIns="0" bIns="0" rtlCol="0">
            <a:noAutofit/>
          </a:bodyPr>
          <a:lstStyle/>
          <a:p>
            <a:r>
              <a:rPr lang="en-US" sz="2000">
                <a:solidFill>
                  <a:schemeClr val="tx2"/>
                </a:solidFill>
                <a:effectLst/>
                <a:latin typeface="Frutiger 45 Light" panose="020B0603020202020204" pitchFamily="34" charset="0"/>
              </a:rPr>
              <a:t>«….»</a:t>
            </a:r>
            <a:endParaRPr lang="en-US" sz="2000" dirty="0">
              <a:solidFill>
                <a:schemeClr val="tx2"/>
              </a:solidFill>
              <a:latin typeface="Frutiger 45 Light" panose="020B0603020202020204" pitchFamily="34" charset="0"/>
            </a:endParaRPr>
          </a:p>
        </p:txBody>
      </p:sp>
      <p:sp>
        <p:nvSpPr>
          <p:cNvPr id="26" name="Textfeld 46">
            <a:extLst>
              <a:ext uri="{FF2B5EF4-FFF2-40B4-BE49-F238E27FC236}">
                <a16:creationId xmlns:a16="http://schemas.microsoft.com/office/drawing/2014/main" id="{7AC290D5-4C66-1C5F-A91D-1EB17BF094BF}"/>
              </a:ext>
            </a:extLst>
          </p:cNvPr>
          <p:cNvSpPr txBox="1"/>
          <p:nvPr/>
        </p:nvSpPr>
        <p:spPr>
          <a:xfrm>
            <a:off x="602817" y="2701342"/>
            <a:ext cx="930640" cy="227261"/>
          </a:xfrm>
          <a:prstGeom prst="rect">
            <a:avLst/>
          </a:prstGeom>
          <a:noFill/>
        </p:spPr>
        <p:txBody>
          <a:bodyPr wrap="square" lIns="0" tIns="0" rIns="0" bIns="0" rtlCol="0">
            <a:noAutofit/>
          </a:bodyPr>
          <a:lstStyle/>
          <a:p>
            <a:r>
              <a:rPr lang="en-US" sz="1000" dirty="0">
                <a:latin typeface="Frutiger 45 Light" panose="020B0603020202020204" pitchFamily="34" charset="0"/>
              </a:rPr>
              <a:t>Fait 1</a:t>
            </a:r>
          </a:p>
        </p:txBody>
      </p:sp>
      <p:sp>
        <p:nvSpPr>
          <p:cNvPr id="27" name="Textfeld 50">
            <a:extLst>
              <a:ext uri="{FF2B5EF4-FFF2-40B4-BE49-F238E27FC236}">
                <a16:creationId xmlns:a16="http://schemas.microsoft.com/office/drawing/2014/main" id="{4CFFE68B-56E1-E08C-30FF-7A697FA453A2}"/>
              </a:ext>
            </a:extLst>
          </p:cNvPr>
          <p:cNvSpPr txBox="1"/>
          <p:nvPr/>
        </p:nvSpPr>
        <p:spPr>
          <a:xfrm>
            <a:off x="599207" y="4922401"/>
            <a:ext cx="1840459" cy="1389590"/>
          </a:xfrm>
          <a:prstGeom prst="rect">
            <a:avLst/>
          </a:prstGeom>
          <a:noFill/>
        </p:spPr>
        <p:txBody>
          <a:bodyPr wrap="none" lIns="0" tIns="0" rIns="0" bIns="0" rtlCol="0">
            <a:noAutofit/>
          </a:bodyPr>
          <a:lstStyle/>
          <a:p>
            <a:r>
              <a:rPr lang="en-US" sz="2000">
                <a:solidFill>
                  <a:schemeClr val="tx2"/>
                </a:solidFill>
                <a:latin typeface="Frutiger 45 Light" panose="020B0603020202020204" pitchFamily="34" charset="0"/>
              </a:rPr>
              <a:t>«…..»</a:t>
            </a:r>
            <a:endParaRPr lang="en-US" sz="2000" dirty="0">
              <a:solidFill>
                <a:schemeClr val="tx2"/>
              </a:solidFill>
              <a:latin typeface="Frutiger 45 Light" panose="020B0603020202020204" pitchFamily="34" charset="0"/>
            </a:endParaRPr>
          </a:p>
        </p:txBody>
      </p:sp>
      <p:sp>
        <p:nvSpPr>
          <p:cNvPr id="28" name="Textfeld 53">
            <a:extLst>
              <a:ext uri="{FF2B5EF4-FFF2-40B4-BE49-F238E27FC236}">
                <a16:creationId xmlns:a16="http://schemas.microsoft.com/office/drawing/2014/main" id="{A3BF9E3F-9CD2-8175-BFC8-079B7DCBCC5D}"/>
              </a:ext>
            </a:extLst>
          </p:cNvPr>
          <p:cNvSpPr txBox="1"/>
          <p:nvPr/>
        </p:nvSpPr>
        <p:spPr>
          <a:xfrm>
            <a:off x="599207" y="4731652"/>
            <a:ext cx="930640" cy="227261"/>
          </a:xfrm>
          <a:prstGeom prst="rect">
            <a:avLst/>
          </a:prstGeom>
          <a:noFill/>
        </p:spPr>
        <p:txBody>
          <a:bodyPr wrap="square" lIns="0" tIns="0" rIns="0" bIns="0" rtlCol="0">
            <a:noAutofit/>
          </a:bodyPr>
          <a:lstStyle/>
          <a:p>
            <a:r>
              <a:rPr lang="en-US" sz="1000" dirty="0">
                <a:latin typeface="Frutiger 45 Light" panose="020B0603020202020204" pitchFamily="34" charset="0"/>
              </a:rPr>
              <a:t>Fait 3</a:t>
            </a:r>
          </a:p>
        </p:txBody>
      </p:sp>
      <p:sp>
        <p:nvSpPr>
          <p:cNvPr id="29" name="Textfeld 63">
            <a:extLst>
              <a:ext uri="{FF2B5EF4-FFF2-40B4-BE49-F238E27FC236}">
                <a16:creationId xmlns:a16="http://schemas.microsoft.com/office/drawing/2014/main" id="{93096C13-1705-7C72-E91B-29565FD2B53B}"/>
              </a:ext>
            </a:extLst>
          </p:cNvPr>
          <p:cNvSpPr txBox="1"/>
          <p:nvPr/>
        </p:nvSpPr>
        <p:spPr>
          <a:xfrm>
            <a:off x="4940670" y="2325578"/>
            <a:ext cx="1008000" cy="219752"/>
          </a:xfrm>
          <a:prstGeom prst="rect">
            <a:avLst/>
          </a:prstGeom>
          <a:noFill/>
        </p:spPr>
        <p:txBody>
          <a:bodyPr wrap="none" lIns="0" tIns="0" rIns="0" bIns="0" rtlCol="0">
            <a:noAutofit/>
          </a:bodyPr>
          <a:lstStyle/>
          <a:p>
            <a:r>
              <a:rPr lang="en-US" sz="1600">
                <a:solidFill>
                  <a:schemeClr val="tx2"/>
                </a:solidFill>
                <a:latin typeface="Frutiger 45 Light" panose="020B0603020202020204" pitchFamily="34" charset="0"/>
              </a:rPr>
              <a:t>Plateformes</a:t>
            </a:r>
            <a:endParaRPr lang="en-US" sz="1600" dirty="0">
              <a:solidFill>
                <a:schemeClr val="tx2"/>
              </a:solidFill>
              <a:latin typeface="Frutiger 45 Light" panose="020B0603020202020204" pitchFamily="34" charset="0"/>
            </a:endParaRPr>
          </a:p>
        </p:txBody>
      </p:sp>
      <p:sp>
        <p:nvSpPr>
          <p:cNvPr id="30" name="Textfeld 64">
            <a:extLst>
              <a:ext uri="{FF2B5EF4-FFF2-40B4-BE49-F238E27FC236}">
                <a16:creationId xmlns:a16="http://schemas.microsoft.com/office/drawing/2014/main" id="{F0418E9C-7FB9-1C30-F1F9-492D14B87D80}"/>
              </a:ext>
            </a:extLst>
          </p:cNvPr>
          <p:cNvSpPr txBox="1"/>
          <p:nvPr/>
        </p:nvSpPr>
        <p:spPr>
          <a:xfrm>
            <a:off x="4940670" y="3641452"/>
            <a:ext cx="1008000" cy="219752"/>
          </a:xfrm>
          <a:prstGeom prst="rect">
            <a:avLst/>
          </a:prstGeom>
          <a:noFill/>
        </p:spPr>
        <p:txBody>
          <a:bodyPr wrap="none" lIns="0" tIns="0" rIns="0" bIns="0" rtlCol="0">
            <a:noAutofit/>
          </a:bodyPr>
          <a:lstStyle/>
          <a:p>
            <a:r>
              <a:rPr lang="en-US" sz="1600">
                <a:solidFill>
                  <a:schemeClr val="tx2"/>
                </a:solidFill>
                <a:latin typeface="Frutiger 45 Light" panose="020B0603020202020204" pitchFamily="34" charset="0"/>
              </a:rPr>
              <a:t>Innovation</a:t>
            </a:r>
            <a:endParaRPr lang="en-US" sz="1600" dirty="0">
              <a:solidFill>
                <a:schemeClr val="tx2"/>
              </a:solidFill>
              <a:latin typeface="Frutiger 45 Light" panose="020B0603020202020204" pitchFamily="34" charset="0"/>
            </a:endParaRPr>
          </a:p>
        </p:txBody>
      </p:sp>
      <p:sp>
        <p:nvSpPr>
          <p:cNvPr id="31" name="Textfeld 65">
            <a:extLst>
              <a:ext uri="{FF2B5EF4-FFF2-40B4-BE49-F238E27FC236}">
                <a16:creationId xmlns:a16="http://schemas.microsoft.com/office/drawing/2014/main" id="{6D56F0EA-50E1-1C3C-ADBA-02B60EAEE66F}"/>
              </a:ext>
            </a:extLst>
          </p:cNvPr>
          <p:cNvSpPr txBox="1"/>
          <p:nvPr/>
        </p:nvSpPr>
        <p:spPr>
          <a:xfrm>
            <a:off x="4940670" y="4277704"/>
            <a:ext cx="1008000" cy="219752"/>
          </a:xfrm>
          <a:prstGeom prst="rect">
            <a:avLst/>
          </a:prstGeom>
          <a:noFill/>
        </p:spPr>
        <p:txBody>
          <a:bodyPr wrap="none" lIns="0" tIns="0" rIns="0" bIns="0" rtlCol="0">
            <a:noAutofit/>
          </a:bodyPr>
          <a:lstStyle/>
          <a:p>
            <a:r>
              <a:rPr lang="en-US" sz="1600">
                <a:solidFill>
                  <a:schemeClr val="tx2"/>
                </a:solidFill>
                <a:latin typeface="Frutiger 45 Light" panose="020B0603020202020204" pitchFamily="34" charset="0"/>
              </a:rPr>
              <a:t>Réduction</a:t>
            </a:r>
            <a:endParaRPr lang="en-US" sz="1600" dirty="0">
              <a:solidFill>
                <a:schemeClr val="tx2"/>
              </a:solidFill>
              <a:latin typeface="Frutiger 45 Light" panose="020B0603020202020204" pitchFamily="34" charset="0"/>
            </a:endParaRPr>
          </a:p>
        </p:txBody>
      </p:sp>
      <p:sp>
        <p:nvSpPr>
          <p:cNvPr id="32" name="Textfeld 66">
            <a:extLst>
              <a:ext uri="{FF2B5EF4-FFF2-40B4-BE49-F238E27FC236}">
                <a16:creationId xmlns:a16="http://schemas.microsoft.com/office/drawing/2014/main" id="{1008B485-B66D-FC8A-7DFE-BF3E1734C5B2}"/>
              </a:ext>
            </a:extLst>
          </p:cNvPr>
          <p:cNvSpPr txBox="1"/>
          <p:nvPr/>
        </p:nvSpPr>
        <p:spPr>
          <a:xfrm>
            <a:off x="4940670" y="5521822"/>
            <a:ext cx="1104124" cy="219752"/>
          </a:xfrm>
          <a:prstGeom prst="rect">
            <a:avLst/>
          </a:prstGeom>
          <a:noFill/>
        </p:spPr>
        <p:txBody>
          <a:bodyPr wrap="none" lIns="0" tIns="0" rIns="0" bIns="0" rtlCol="0">
            <a:noAutofit/>
          </a:bodyPr>
          <a:lstStyle/>
          <a:p>
            <a:r>
              <a:rPr lang="en-US" sz="1600" dirty="0" err="1">
                <a:solidFill>
                  <a:schemeClr val="tx2"/>
                </a:solidFill>
                <a:latin typeface="Frutiger 45 Light" panose="020B0603020202020204" pitchFamily="34" charset="0"/>
              </a:rPr>
              <a:t>Processus</a:t>
            </a:r>
            <a:r>
              <a:rPr lang="en-US" sz="1600" dirty="0">
                <a:solidFill>
                  <a:schemeClr val="tx2"/>
                </a:solidFill>
                <a:latin typeface="Frutiger 45 Light" panose="020B0603020202020204" pitchFamily="34" charset="0"/>
              </a:rPr>
              <a:t> stable</a:t>
            </a:r>
          </a:p>
        </p:txBody>
      </p:sp>
    </p:spTree>
    <p:extLst>
      <p:ext uri="{BB962C8B-B14F-4D97-AF65-F5344CB8AC3E}">
        <p14:creationId xmlns:p14="http://schemas.microsoft.com/office/powerpoint/2010/main" val="3773164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DE34-E5CB-8FCA-5EDB-919844CFA183}"/>
              </a:ext>
            </a:extLst>
          </p:cNvPr>
          <p:cNvSpPr>
            <a:spLocks noGrp="1"/>
          </p:cNvSpPr>
          <p:nvPr>
            <p:ph type="title"/>
          </p:nvPr>
        </p:nvSpPr>
        <p:spPr/>
        <p:txBody>
          <a:bodyPr/>
          <a:lstStyle/>
          <a:p>
            <a:r>
              <a:rPr lang="en-US"/>
              <a:t>Principaux concurrents</a:t>
            </a:r>
            <a:endParaRPr lang="en-US" dirty="0"/>
          </a:p>
        </p:txBody>
      </p:sp>
      <p:sp>
        <p:nvSpPr>
          <p:cNvPr id="3" name="Slide Number Placeholder 2">
            <a:extLst>
              <a:ext uri="{FF2B5EF4-FFF2-40B4-BE49-F238E27FC236}">
                <a16:creationId xmlns:a16="http://schemas.microsoft.com/office/drawing/2014/main" id="{F99DE8DE-A727-E311-8B8F-925E6CCE33B0}"/>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67765BF5-2E40-7E85-9361-07D2379795E8}"/>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0104E708-F424-9BFA-1265-F6ECE3829CCC}"/>
              </a:ext>
            </a:extLst>
          </p:cNvPr>
          <p:cNvSpPr>
            <a:spLocks noGrp="1"/>
          </p:cNvSpPr>
          <p:nvPr>
            <p:ph type="body" sz="quarter" idx="14"/>
          </p:nvPr>
        </p:nvSpPr>
        <p:spPr/>
        <p:txBody>
          <a:bodyPr/>
          <a:lstStyle/>
          <a:p>
            <a:r>
              <a:rPr lang="en-US" dirty="0" err="1"/>
              <a:t>Titre</a:t>
            </a:r>
            <a:endParaRPr lang="en-US" dirty="0"/>
          </a:p>
          <a:p>
            <a:endParaRPr lang="en-US" dirty="0"/>
          </a:p>
        </p:txBody>
      </p:sp>
      <p:pic>
        <p:nvPicPr>
          <p:cNvPr id="6" name="Grafik 2">
            <a:extLst>
              <a:ext uri="{FF2B5EF4-FFF2-40B4-BE49-F238E27FC236}">
                <a16:creationId xmlns:a16="http://schemas.microsoft.com/office/drawing/2014/main" id="{9279AD8A-AA6D-7B61-E0C6-65205C11843E}"/>
              </a:ext>
            </a:extLst>
          </p:cNvPr>
          <p:cNvPicPr>
            <a:picLocks noChangeAspect="1"/>
          </p:cNvPicPr>
          <p:nvPr/>
        </p:nvPicPr>
        <p:blipFill>
          <a:blip r:embed="rId3"/>
          <a:stretch>
            <a:fillRect/>
          </a:stretch>
        </p:blipFill>
        <p:spPr>
          <a:xfrm>
            <a:off x="592768" y="2534013"/>
            <a:ext cx="8791415" cy="4359529"/>
          </a:xfrm>
          <a:prstGeom prst="rect">
            <a:avLst/>
          </a:prstGeom>
        </p:spPr>
      </p:pic>
      <p:sp>
        <p:nvSpPr>
          <p:cNvPr id="7" name="Textfeld 39">
            <a:extLst>
              <a:ext uri="{FF2B5EF4-FFF2-40B4-BE49-F238E27FC236}">
                <a16:creationId xmlns:a16="http://schemas.microsoft.com/office/drawing/2014/main" id="{BD19B879-F19A-F4A2-F83D-84A3241AF459}"/>
              </a:ext>
            </a:extLst>
          </p:cNvPr>
          <p:cNvSpPr txBox="1"/>
          <p:nvPr/>
        </p:nvSpPr>
        <p:spPr>
          <a:xfrm>
            <a:off x="3927336" y="2908842"/>
            <a:ext cx="1019686" cy="325843"/>
          </a:xfrm>
          <a:prstGeom prst="rect">
            <a:avLst/>
          </a:prstGeom>
          <a:noFill/>
        </p:spPr>
        <p:txBody>
          <a:bodyPr wrap="none" lIns="0" tIns="0" rIns="0" bIns="0" rtlCol="0">
            <a:noAutofit/>
          </a:bodyPr>
          <a:lstStyle/>
          <a:p>
            <a:r>
              <a:rPr lang="en-US" sz="1200" dirty="0" err="1">
                <a:latin typeface="Frutiger 45 Light" panose="020B0603020202020204" pitchFamily="34" charset="0"/>
              </a:rPr>
              <a:t>Entreprise</a:t>
            </a:r>
            <a:r>
              <a:rPr lang="en-US" sz="1200" dirty="0">
                <a:latin typeface="Frutiger 45 Light" panose="020B0603020202020204" pitchFamily="34" charset="0"/>
              </a:rPr>
              <a:t> C</a:t>
            </a:r>
          </a:p>
        </p:txBody>
      </p:sp>
      <p:sp>
        <p:nvSpPr>
          <p:cNvPr id="8" name="Textfeld 42">
            <a:extLst>
              <a:ext uri="{FF2B5EF4-FFF2-40B4-BE49-F238E27FC236}">
                <a16:creationId xmlns:a16="http://schemas.microsoft.com/office/drawing/2014/main" id="{FE2D7875-37D4-22AB-A4CA-1E8D688B753D}"/>
              </a:ext>
            </a:extLst>
          </p:cNvPr>
          <p:cNvSpPr txBox="1"/>
          <p:nvPr/>
        </p:nvSpPr>
        <p:spPr>
          <a:xfrm>
            <a:off x="592768" y="1904093"/>
            <a:ext cx="6055111" cy="319870"/>
          </a:xfrm>
          <a:prstGeom prst="rect">
            <a:avLst/>
          </a:prstGeom>
          <a:noFill/>
        </p:spPr>
        <p:txBody>
          <a:bodyPr wrap="none" lIns="0" tIns="0" rIns="0" bIns="0" rtlCol="0">
            <a:noAutofit/>
          </a:bodyPr>
          <a:lstStyle/>
          <a:p>
            <a:r>
              <a:rPr lang="fr-FR" sz="1200" b="1">
                <a:latin typeface="Frutiger 45 Light" panose="020B0603020202020204" pitchFamily="34" charset="0"/>
              </a:rPr>
              <a:t>Concurrence des grandes entreprises de haute technologie</a:t>
            </a:r>
            <a:endParaRPr lang="fr-FR" sz="1200" b="1" dirty="0" err="1">
              <a:latin typeface="Frutiger 45 Light" panose="020B0603020202020204" pitchFamily="34" charset="0"/>
            </a:endParaRPr>
          </a:p>
        </p:txBody>
      </p:sp>
      <p:cxnSp>
        <p:nvCxnSpPr>
          <p:cNvPr id="9" name="Gerade Verbindung 43">
            <a:extLst>
              <a:ext uri="{FF2B5EF4-FFF2-40B4-BE49-F238E27FC236}">
                <a16:creationId xmlns:a16="http://schemas.microsoft.com/office/drawing/2014/main" id="{EED4E6DB-E3BC-37B9-D0D3-39881F4FEB92}"/>
              </a:ext>
            </a:extLst>
          </p:cNvPr>
          <p:cNvCxnSpPr>
            <a:cxnSpLocks/>
          </p:cNvCxnSpPr>
          <p:nvPr/>
        </p:nvCxnSpPr>
        <p:spPr>
          <a:xfrm>
            <a:off x="5008334" y="2942982"/>
            <a:ext cx="0" cy="1056308"/>
          </a:xfrm>
          <a:prstGeom prst="line">
            <a:avLst/>
          </a:prstGeom>
          <a:ln w="12700">
            <a:solidFill>
              <a:schemeClr val="tx2"/>
            </a:solidFill>
            <a:tailEnd type="oval"/>
          </a:ln>
        </p:spPr>
        <p:style>
          <a:lnRef idx="1">
            <a:schemeClr val="accent6"/>
          </a:lnRef>
          <a:fillRef idx="0">
            <a:schemeClr val="accent6"/>
          </a:fillRef>
          <a:effectRef idx="0">
            <a:schemeClr val="accent6"/>
          </a:effectRef>
          <a:fontRef idx="minor">
            <a:schemeClr val="tx1"/>
          </a:fontRef>
        </p:style>
      </p:cxnSp>
      <p:sp>
        <p:nvSpPr>
          <p:cNvPr id="10" name="Textfeld 44">
            <a:extLst>
              <a:ext uri="{FF2B5EF4-FFF2-40B4-BE49-F238E27FC236}">
                <a16:creationId xmlns:a16="http://schemas.microsoft.com/office/drawing/2014/main" id="{FF30D93B-124C-36FB-A4F2-F5929AF292DD}"/>
              </a:ext>
            </a:extLst>
          </p:cNvPr>
          <p:cNvSpPr txBox="1"/>
          <p:nvPr/>
        </p:nvSpPr>
        <p:spPr>
          <a:xfrm>
            <a:off x="7591864" y="2617139"/>
            <a:ext cx="1019686" cy="325843"/>
          </a:xfrm>
          <a:prstGeom prst="rect">
            <a:avLst/>
          </a:prstGeom>
          <a:noFill/>
        </p:spPr>
        <p:txBody>
          <a:bodyPr wrap="none" lIns="0" tIns="0" rIns="0" bIns="0" rtlCol="0">
            <a:noAutofit/>
          </a:bodyPr>
          <a:lstStyle/>
          <a:p>
            <a:r>
              <a:rPr lang="en-US" sz="1200" dirty="0" err="1">
                <a:latin typeface="Frutiger 45 Light" panose="020B0603020202020204" pitchFamily="34" charset="0"/>
              </a:rPr>
              <a:t>Entreprise</a:t>
            </a:r>
            <a:r>
              <a:rPr lang="en-US" sz="1200" dirty="0">
                <a:latin typeface="Frutiger 45 Light" panose="020B0603020202020204" pitchFamily="34" charset="0"/>
              </a:rPr>
              <a:t> E</a:t>
            </a:r>
          </a:p>
        </p:txBody>
      </p:sp>
      <p:cxnSp>
        <p:nvCxnSpPr>
          <p:cNvPr id="11" name="Gerade Verbindung 45">
            <a:extLst>
              <a:ext uri="{FF2B5EF4-FFF2-40B4-BE49-F238E27FC236}">
                <a16:creationId xmlns:a16="http://schemas.microsoft.com/office/drawing/2014/main" id="{6B6D2B84-9CBE-6CBB-3415-1DA660EB215E}"/>
              </a:ext>
            </a:extLst>
          </p:cNvPr>
          <p:cNvCxnSpPr>
            <a:cxnSpLocks/>
          </p:cNvCxnSpPr>
          <p:nvPr/>
        </p:nvCxnSpPr>
        <p:spPr>
          <a:xfrm>
            <a:off x="7496948" y="2646218"/>
            <a:ext cx="0" cy="1976526"/>
          </a:xfrm>
          <a:prstGeom prst="line">
            <a:avLst/>
          </a:prstGeom>
          <a:ln w="12700">
            <a:solidFill>
              <a:schemeClr val="tx2"/>
            </a:solidFill>
            <a:tailEnd type="oval"/>
          </a:ln>
        </p:spPr>
        <p:style>
          <a:lnRef idx="1">
            <a:schemeClr val="accent6"/>
          </a:lnRef>
          <a:fillRef idx="0">
            <a:schemeClr val="accent6"/>
          </a:fillRef>
          <a:effectRef idx="0">
            <a:schemeClr val="accent6"/>
          </a:effectRef>
          <a:fontRef idx="minor">
            <a:schemeClr val="tx1"/>
          </a:fontRef>
        </p:style>
      </p:cxnSp>
      <p:sp>
        <p:nvSpPr>
          <p:cNvPr id="12" name="Textfeld 46">
            <a:extLst>
              <a:ext uri="{FF2B5EF4-FFF2-40B4-BE49-F238E27FC236}">
                <a16:creationId xmlns:a16="http://schemas.microsoft.com/office/drawing/2014/main" id="{E08779B3-A646-9754-5A26-7EAC1FCA89CC}"/>
              </a:ext>
            </a:extLst>
          </p:cNvPr>
          <p:cNvSpPr txBox="1"/>
          <p:nvPr/>
        </p:nvSpPr>
        <p:spPr>
          <a:xfrm>
            <a:off x="3535015" y="4362933"/>
            <a:ext cx="1019686" cy="325843"/>
          </a:xfrm>
          <a:prstGeom prst="rect">
            <a:avLst/>
          </a:prstGeom>
          <a:noFill/>
        </p:spPr>
        <p:txBody>
          <a:bodyPr wrap="none" lIns="0" tIns="0" rIns="0" bIns="0" rtlCol="0">
            <a:noAutofit/>
          </a:bodyPr>
          <a:lstStyle/>
          <a:p>
            <a:r>
              <a:rPr lang="en-US" sz="1200" dirty="0" err="1">
                <a:latin typeface="Frutiger 45 Light" panose="020B0603020202020204" pitchFamily="34" charset="0"/>
              </a:rPr>
              <a:t>Entreprise</a:t>
            </a:r>
            <a:r>
              <a:rPr lang="en-US" sz="1200" dirty="0">
                <a:latin typeface="Frutiger 45 Light" panose="020B0603020202020204" pitchFamily="34" charset="0"/>
              </a:rPr>
              <a:t> B</a:t>
            </a:r>
          </a:p>
        </p:txBody>
      </p:sp>
      <p:cxnSp>
        <p:nvCxnSpPr>
          <p:cNvPr id="13" name="Gerade Verbindung 47">
            <a:extLst>
              <a:ext uri="{FF2B5EF4-FFF2-40B4-BE49-F238E27FC236}">
                <a16:creationId xmlns:a16="http://schemas.microsoft.com/office/drawing/2014/main" id="{66AF074A-EA05-D682-B72F-D932A698A72F}"/>
              </a:ext>
            </a:extLst>
          </p:cNvPr>
          <p:cNvCxnSpPr>
            <a:cxnSpLocks/>
          </p:cNvCxnSpPr>
          <p:nvPr/>
        </p:nvCxnSpPr>
        <p:spPr>
          <a:xfrm>
            <a:off x="3440099" y="4364182"/>
            <a:ext cx="0" cy="1411953"/>
          </a:xfrm>
          <a:prstGeom prst="line">
            <a:avLst/>
          </a:prstGeom>
          <a:ln w="12700">
            <a:solidFill>
              <a:schemeClr val="tx2"/>
            </a:solidFill>
            <a:tailEnd type="oval"/>
          </a:ln>
        </p:spPr>
        <p:style>
          <a:lnRef idx="1">
            <a:schemeClr val="accent6"/>
          </a:lnRef>
          <a:fillRef idx="0">
            <a:schemeClr val="accent6"/>
          </a:fillRef>
          <a:effectRef idx="0">
            <a:schemeClr val="accent6"/>
          </a:effectRef>
          <a:fontRef idx="minor">
            <a:schemeClr val="tx1"/>
          </a:fontRef>
        </p:style>
      </p:cxnSp>
      <p:sp>
        <p:nvSpPr>
          <p:cNvPr id="14" name="Textfeld 48">
            <a:extLst>
              <a:ext uri="{FF2B5EF4-FFF2-40B4-BE49-F238E27FC236}">
                <a16:creationId xmlns:a16="http://schemas.microsoft.com/office/drawing/2014/main" id="{1BC0886C-98C5-3503-C754-CDB0E858CC24}"/>
              </a:ext>
            </a:extLst>
          </p:cNvPr>
          <p:cNvSpPr txBox="1"/>
          <p:nvPr/>
        </p:nvSpPr>
        <p:spPr>
          <a:xfrm>
            <a:off x="2930256" y="3762344"/>
            <a:ext cx="1019686" cy="325843"/>
          </a:xfrm>
          <a:prstGeom prst="rect">
            <a:avLst/>
          </a:prstGeom>
          <a:noFill/>
        </p:spPr>
        <p:txBody>
          <a:bodyPr wrap="none" lIns="0" tIns="0" rIns="0" bIns="0" rtlCol="0">
            <a:noAutofit/>
          </a:bodyPr>
          <a:lstStyle/>
          <a:p>
            <a:r>
              <a:rPr lang="en-US" sz="1200" dirty="0" err="1">
                <a:latin typeface="Frutiger 45 Light" panose="020B0603020202020204" pitchFamily="34" charset="0"/>
              </a:rPr>
              <a:t>Entreprise</a:t>
            </a:r>
            <a:r>
              <a:rPr lang="en-US" sz="1200" dirty="0">
                <a:latin typeface="Frutiger 45 Light" panose="020B0603020202020204" pitchFamily="34" charset="0"/>
              </a:rPr>
              <a:t> A</a:t>
            </a:r>
          </a:p>
        </p:txBody>
      </p:sp>
      <p:cxnSp>
        <p:nvCxnSpPr>
          <p:cNvPr id="15" name="Gerade Verbindung 49">
            <a:extLst>
              <a:ext uri="{FF2B5EF4-FFF2-40B4-BE49-F238E27FC236}">
                <a16:creationId xmlns:a16="http://schemas.microsoft.com/office/drawing/2014/main" id="{989C98A7-7280-9FEA-E5C5-B2F8E3EB555E}"/>
              </a:ext>
            </a:extLst>
          </p:cNvPr>
          <p:cNvCxnSpPr>
            <a:cxnSpLocks/>
          </p:cNvCxnSpPr>
          <p:nvPr/>
        </p:nvCxnSpPr>
        <p:spPr>
          <a:xfrm>
            <a:off x="2835340" y="3771900"/>
            <a:ext cx="0" cy="632574"/>
          </a:xfrm>
          <a:prstGeom prst="line">
            <a:avLst/>
          </a:prstGeom>
          <a:ln w="12700">
            <a:solidFill>
              <a:schemeClr val="tx2"/>
            </a:solidFill>
            <a:tailEnd type="oval"/>
          </a:ln>
        </p:spPr>
        <p:style>
          <a:lnRef idx="1">
            <a:schemeClr val="accent6"/>
          </a:lnRef>
          <a:fillRef idx="0">
            <a:schemeClr val="accent6"/>
          </a:fillRef>
          <a:effectRef idx="0">
            <a:schemeClr val="accent6"/>
          </a:effectRef>
          <a:fontRef idx="minor">
            <a:schemeClr val="tx1"/>
          </a:fontRef>
        </p:style>
      </p:cxnSp>
      <p:cxnSp>
        <p:nvCxnSpPr>
          <p:cNvPr id="16" name="Gerade Verbindung 50">
            <a:extLst>
              <a:ext uri="{FF2B5EF4-FFF2-40B4-BE49-F238E27FC236}">
                <a16:creationId xmlns:a16="http://schemas.microsoft.com/office/drawing/2014/main" id="{D980FCAF-344A-489D-30EF-2BE334BFF6F7}"/>
              </a:ext>
            </a:extLst>
          </p:cNvPr>
          <p:cNvCxnSpPr>
            <a:cxnSpLocks/>
          </p:cNvCxnSpPr>
          <p:nvPr/>
        </p:nvCxnSpPr>
        <p:spPr>
          <a:xfrm>
            <a:off x="4786661" y="2942982"/>
            <a:ext cx="0" cy="1221194"/>
          </a:xfrm>
          <a:prstGeom prst="line">
            <a:avLst/>
          </a:prstGeom>
          <a:ln w="12700">
            <a:solidFill>
              <a:schemeClr val="tx2"/>
            </a:solidFill>
            <a:tailEnd type="oval"/>
          </a:ln>
        </p:spPr>
        <p:style>
          <a:lnRef idx="1">
            <a:schemeClr val="accent6"/>
          </a:lnRef>
          <a:fillRef idx="0">
            <a:schemeClr val="accent6"/>
          </a:fillRef>
          <a:effectRef idx="0">
            <a:schemeClr val="accent6"/>
          </a:effectRef>
          <a:fontRef idx="minor">
            <a:schemeClr val="tx1"/>
          </a:fontRef>
        </p:style>
      </p:cxnSp>
      <p:sp>
        <p:nvSpPr>
          <p:cNvPr id="17" name="Textfeld 51">
            <a:extLst>
              <a:ext uri="{FF2B5EF4-FFF2-40B4-BE49-F238E27FC236}">
                <a16:creationId xmlns:a16="http://schemas.microsoft.com/office/drawing/2014/main" id="{5F28445A-330A-C34B-C728-3CD927BE2D59}"/>
              </a:ext>
            </a:extLst>
          </p:cNvPr>
          <p:cNvSpPr txBox="1"/>
          <p:nvPr/>
        </p:nvSpPr>
        <p:spPr>
          <a:xfrm>
            <a:off x="5122574" y="2901417"/>
            <a:ext cx="1019686" cy="325843"/>
          </a:xfrm>
          <a:prstGeom prst="rect">
            <a:avLst/>
          </a:prstGeom>
          <a:noFill/>
        </p:spPr>
        <p:txBody>
          <a:bodyPr wrap="none" lIns="0" tIns="0" rIns="0" bIns="0" rtlCol="0">
            <a:noAutofit/>
          </a:bodyPr>
          <a:lstStyle/>
          <a:p>
            <a:r>
              <a:rPr lang="en-US" sz="1200" dirty="0" err="1">
                <a:latin typeface="Frutiger 45 Light" panose="020B0603020202020204" pitchFamily="34" charset="0"/>
              </a:rPr>
              <a:t>Entreprise</a:t>
            </a:r>
            <a:r>
              <a:rPr lang="en-US" sz="1200" dirty="0">
                <a:latin typeface="Frutiger 45 Light" panose="020B0603020202020204" pitchFamily="34" charset="0"/>
              </a:rPr>
              <a:t> D</a:t>
            </a:r>
          </a:p>
        </p:txBody>
      </p:sp>
    </p:spTree>
    <p:extLst>
      <p:ext uri="{BB962C8B-B14F-4D97-AF65-F5344CB8AC3E}">
        <p14:creationId xmlns:p14="http://schemas.microsoft.com/office/powerpoint/2010/main" val="210848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DE34-E5CB-8FCA-5EDB-919844CFA183}"/>
              </a:ext>
            </a:extLst>
          </p:cNvPr>
          <p:cNvSpPr>
            <a:spLocks noGrp="1"/>
          </p:cNvSpPr>
          <p:nvPr>
            <p:ph type="title"/>
          </p:nvPr>
        </p:nvSpPr>
        <p:spPr/>
        <p:txBody>
          <a:bodyPr/>
          <a:lstStyle/>
          <a:p>
            <a:r>
              <a:rPr lang="fr-FR"/>
              <a:t>Démarcation par rapport à la concurrence</a:t>
            </a:r>
            <a:endParaRPr lang="en-US" dirty="0"/>
          </a:p>
        </p:txBody>
      </p:sp>
      <p:sp>
        <p:nvSpPr>
          <p:cNvPr id="3" name="Slide Number Placeholder 2">
            <a:extLst>
              <a:ext uri="{FF2B5EF4-FFF2-40B4-BE49-F238E27FC236}">
                <a16:creationId xmlns:a16="http://schemas.microsoft.com/office/drawing/2014/main" id="{F99DE8DE-A727-E311-8B8F-925E6CCE33B0}"/>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67765BF5-2E40-7E85-9361-07D2379795E8}"/>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0104E708-F424-9BFA-1265-F6ECE3829CCC}"/>
              </a:ext>
            </a:extLst>
          </p:cNvPr>
          <p:cNvSpPr>
            <a:spLocks noGrp="1"/>
          </p:cNvSpPr>
          <p:nvPr>
            <p:ph type="body" sz="quarter" idx="14"/>
          </p:nvPr>
        </p:nvSpPr>
        <p:spPr/>
        <p:txBody>
          <a:bodyPr/>
          <a:lstStyle/>
          <a:p>
            <a:r>
              <a:rPr lang="en-US" dirty="0" err="1"/>
              <a:t>Titre</a:t>
            </a:r>
            <a:endParaRPr lang="en-US" dirty="0"/>
          </a:p>
          <a:p>
            <a:endParaRPr lang="en-US" dirty="0"/>
          </a:p>
        </p:txBody>
      </p:sp>
      <p:sp>
        <p:nvSpPr>
          <p:cNvPr id="18" name="Rectangle 26">
            <a:extLst>
              <a:ext uri="{FF2B5EF4-FFF2-40B4-BE49-F238E27FC236}">
                <a16:creationId xmlns:a16="http://schemas.microsoft.com/office/drawing/2014/main" id="{C3387193-F036-7B53-DE72-6614158EBF91}"/>
              </a:ext>
            </a:extLst>
          </p:cNvPr>
          <p:cNvSpPr>
            <a:spLocks noChangeArrowheads="1"/>
          </p:cNvSpPr>
          <p:nvPr/>
        </p:nvSpPr>
        <p:spPr bwMode="gray">
          <a:xfrm>
            <a:off x="599209" y="2317515"/>
            <a:ext cx="3300142" cy="3362845"/>
          </a:xfrm>
          <a:prstGeom prst="rect">
            <a:avLst/>
          </a:prstGeom>
          <a:noFill/>
          <a:ln w="19050">
            <a:noFill/>
            <a:miter lim="800000"/>
            <a:headEnd/>
            <a:tailEnd/>
          </a:ln>
          <a:effectLst/>
        </p:spPr>
        <p:txBody>
          <a:bodyPr wrap="square" lIns="0" tIns="0" rIns="0" bIns="0" anchor="t">
            <a:noAutofit/>
          </a:bodyPr>
          <a:lstStyle/>
          <a:p>
            <a:pPr marL="0" marR="0" lvl="2" indent="0" algn="l" defTabSz="1005404" rtl="0" eaLnBrk="1" fontAlgn="auto" latinLnBrk="0" hangingPunct="0">
              <a:lnSpc>
                <a:spcPct val="100000"/>
              </a:lnSpc>
              <a:spcBef>
                <a:spcPts val="660"/>
              </a:spcBef>
              <a:spcAft>
                <a:spcPts val="0"/>
              </a:spcAft>
              <a:buClr>
                <a:srgbClr val="E60000"/>
              </a:buClr>
              <a:buSzTx/>
              <a:buFont typeface="Symbol" pitchFamily="18" charset="2"/>
              <a:buNone/>
              <a:tabLst/>
              <a:defRPr/>
            </a:pPr>
            <a:r>
              <a:rPr kumimoji="0" lang="fr-CH" sz="1100" b="1" i="0" u="none" strike="noStrike" kern="0" cap="none" spc="0" normalizeH="0" baseline="0" noProof="0" dirty="0">
                <a:ln>
                  <a:noFill/>
                </a:ln>
                <a:solidFill>
                  <a:srgbClr val="000000"/>
                </a:solidFill>
                <a:effectLst/>
                <a:uLnTx/>
                <a:uFillTx/>
                <a:latin typeface="Frutiger 45 Light" panose="020B0603020202020204" pitchFamily="34" charset="0"/>
              </a:rPr>
              <a:t>Produits standard</a:t>
            </a:r>
          </a:p>
          <a:p>
            <a:pPr marL="0" marR="0" lvl="2" indent="0" algn="l" defTabSz="1005404" rtl="0" eaLnBrk="1" fontAlgn="auto" latinLnBrk="0" hangingPunct="0">
              <a:lnSpc>
                <a:spcPct val="100000"/>
              </a:lnSpc>
              <a:spcBef>
                <a:spcPts val="660"/>
              </a:spcBef>
              <a:spcAft>
                <a:spcPts val="0"/>
              </a:spcAft>
              <a:buClr>
                <a:srgbClr val="E60000"/>
              </a:buClr>
              <a:buSzTx/>
              <a:buFont typeface="Symbol" pitchFamily="18" charset="2"/>
              <a:buNone/>
              <a:tabLst/>
              <a:defRPr/>
            </a:pPr>
            <a:endParaRPr kumimoji="0" lang="fr-CH" sz="1100" b="1" i="0" u="none" strike="noStrike" kern="0" cap="none" spc="0" normalizeH="0" baseline="0" noProof="0" dirty="0">
              <a:ln>
                <a:noFill/>
              </a:ln>
              <a:solidFill>
                <a:srgbClr val="000000"/>
              </a:solidFill>
              <a:effectLst/>
              <a:uLnTx/>
              <a:uFillTx/>
              <a:latin typeface="Frutiger 45 Light" panose="020B0603020202020204" pitchFamily="34" charset="0"/>
            </a:endParaRPr>
          </a:p>
          <a:p>
            <a:pPr marL="0" marR="0" lvl="2" indent="0" algn="l" defTabSz="1005404" rtl="0" eaLnBrk="1" fontAlgn="auto" latinLnBrk="0" hangingPunct="0">
              <a:lnSpc>
                <a:spcPct val="100000"/>
              </a:lnSpc>
              <a:spcBef>
                <a:spcPts val="660"/>
              </a:spcBef>
              <a:spcAft>
                <a:spcPts val="0"/>
              </a:spcAft>
              <a:buClr>
                <a:srgbClr val="E60000"/>
              </a:buClr>
              <a:buSzTx/>
              <a:buFont typeface="Symbol" pitchFamily="18" charset="2"/>
              <a:buNone/>
              <a:tabLst/>
              <a:defRPr/>
            </a:pPr>
            <a:r>
              <a:rPr kumimoji="0" lang="fr-CH" sz="1100" b="1" i="0" u="none" strike="noStrike" kern="0" cap="none" spc="0" normalizeH="0" baseline="0" noProof="0" dirty="0">
                <a:ln>
                  <a:noFill/>
                </a:ln>
                <a:solidFill>
                  <a:srgbClr val="000000"/>
                </a:solidFill>
                <a:effectLst/>
                <a:uLnTx/>
                <a:uFillTx/>
                <a:latin typeface="Frutiger 45 Light" panose="020B0603020202020204" pitchFamily="34" charset="0"/>
              </a:rPr>
              <a:t>Aucun module d’auto-apprentissage</a:t>
            </a:r>
          </a:p>
          <a:p>
            <a:pPr marL="0" marR="0" lvl="2" indent="0" algn="l" defTabSz="1005404" rtl="0" eaLnBrk="1" fontAlgn="auto" latinLnBrk="0" hangingPunct="0">
              <a:lnSpc>
                <a:spcPct val="100000"/>
              </a:lnSpc>
              <a:spcBef>
                <a:spcPts val="660"/>
              </a:spcBef>
              <a:spcAft>
                <a:spcPts val="0"/>
              </a:spcAft>
              <a:buClr>
                <a:srgbClr val="E60000"/>
              </a:buClr>
              <a:buSzTx/>
              <a:buFont typeface="Symbol" pitchFamily="18" charset="2"/>
              <a:buNone/>
              <a:tabLst/>
              <a:defRPr/>
            </a:pPr>
            <a:endParaRPr kumimoji="0" lang="fr-CH" sz="1100" b="1" i="0" u="none" strike="noStrike" kern="0" cap="none" spc="0" normalizeH="0" baseline="0" noProof="0" dirty="0">
              <a:ln>
                <a:noFill/>
              </a:ln>
              <a:solidFill>
                <a:srgbClr val="000000"/>
              </a:solidFill>
              <a:effectLst/>
              <a:uLnTx/>
              <a:uFillTx/>
              <a:latin typeface="Frutiger 45 Light" panose="020B0603020202020204" pitchFamily="34" charset="0"/>
            </a:endParaRPr>
          </a:p>
          <a:p>
            <a:pPr marL="0" marR="0" lvl="2" indent="0" algn="l" defTabSz="1005404" rtl="0" eaLnBrk="1" fontAlgn="auto" latinLnBrk="0" hangingPunct="0">
              <a:lnSpc>
                <a:spcPct val="100000"/>
              </a:lnSpc>
              <a:spcBef>
                <a:spcPts val="660"/>
              </a:spcBef>
              <a:spcAft>
                <a:spcPts val="0"/>
              </a:spcAft>
              <a:buClr>
                <a:srgbClr val="E60000"/>
              </a:buClr>
              <a:buSzTx/>
              <a:buFont typeface="Symbol" pitchFamily="18" charset="2"/>
              <a:buNone/>
              <a:tabLst/>
              <a:defRPr/>
            </a:pPr>
            <a:r>
              <a:rPr kumimoji="0" lang="fr-CH" sz="1100" b="1" i="0" u="none" strike="noStrike" kern="0" cap="none" spc="0" normalizeH="0" baseline="0" noProof="0" dirty="0">
                <a:ln>
                  <a:noFill/>
                </a:ln>
                <a:solidFill>
                  <a:srgbClr val="000000"/>
                </a:solidFill>
                <a:effectLst/>
                <a:uLnTx/>
                <a:uFillTx/>
                <a:latin typeface="Frutiger 45 Light" panose="020B0603020202020204" pitchFamily="34" charset="0"/>
              </a:rPr>
              <a:t>Tarif standard</a:t>
            </a:r>
            <a:endParaRPr kumimoji="0" lang="fr-CH" sz="1100" b="1" i="0" u="none" strike="noStrike" kern="0" cap="none" spc="0" normalizeH="0" baseline="0" noProof="0" dirty="0">
              <a:ln>
                <a:noFill/>
              </a:ln>
              <a:solidFill>
                <a:srgbClr val="000000"/>
              </a:solidFill>
              <a:effectLst/>
              <a:uLnTx/>
              <a:uFillTx/>
              <a:latin typeface="Frutiger 45 Light" panose="020B0603020202020204" pitchFamily="34" charset="0"/>
              <a:ea typeface="MS PGothic"/>
            </a:endParaRPr>
          </a:p>
        </p:txBody>
      </p:sp>
      <p:sp>
        <p:nvSpPr>
          <p:cNvPr id="19" name="Textfeld 40">
            <a:extLst>
              <a:ext uri="{FF2B5EF4-FFF2-40B4-BE49-F238E27FC236}">
                <a16:creationId xmlns:a16="http://schemas.microsoft.com/office/drawing/2014/main" id="{A4053E9D-69F0-780C-A690-C2F2E6B9F969}"/>
              </a:ext>
            </a:extLst>
          </p:cNvPr>
          <p:cNvSpPr txBox="1"/>
          <p:nvPr/>
        </p:nvSpPr>
        <p:spPr>
          <a:xfrm>
            <a:off x="599207" y="1904093"/>
            <a:ext cx="3300143" cy="311854"/>
          </a:xfrm>
          <a:prstGeom prst="rect">
            <a:avLst/>
          </a:prstGeom>
          <a:noFill/>
        </p:spPr>
        <p:txBody>
          <a:bodyPr wrap="none" lIns="0" tIns="0" rIns="0" bIns="0" rtlCol="0">
            <a:noAutofit/>
          </a:bodyPr>
          <a:lstStyle/>
          <a:p>
            <a:r>
              <a:rPr lang="en-US" sz="1200" b="1">
                <a:latin typeface="Frutiger 45 Light" panose="020B0603020202020204" pitchFamily="34" charset="0"/>
              </a:rPr>
              <a:t>Concurrence</a:t>
            </a:r>
            <a:endParaRPr lang="en-US" sz="1200" b="1" dirty="0">
              <a:latin typeface="Frutiger 45 Light" panose="020B0603020202020204" pitchFamily="34" charset="0"/>
            </a:endParaRPr>
          </a:p>
        </p:txBody>
      </p:sp>
      <p:cxnSp>
        <p:nvCxnSpPr>
          <p:cNvPr id="20" name="Gerade Verbindung 41">
            <a:extLst>
              <a:ext uri="{FF2B5EF4-FFF2-40B4-BE49-F238E27FC236}">
                <a16:creationId xmlns:a16="http://schemas.microsoft.com/office/drawing/2014/main" id="{04F407A6-C50B-FB8A-5B35-1D38E4BFD2BC}"/>
              </a:ext>
            </a:extLst>
          </p:cNvPr>
          <p:cNvCxnSpPr>
            <a:cxnSpLocks/>
          </p:cNvCxnSpPr>
          <p:nvPr/>
        </p:nvCxnSpPr>
        <p:spPr>
          <a:xfrm>
            <a:off x="599208" y="2142371"/>
            <a:ext cx="330014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ihandform 9">
            <a:extLst>
              <a:ext uri="{FF2B5EF4-FFF2-40B4-BE49-F238E27FC236}">
                <a16:creationId xmlns:a16="http://schemas.microsoft.com/office/drawing/2014/main" id="{608C8384-E93C-0732-1351-F0D6C885E86E}"/>
              </a:ext>
            </a:extLst>
          </p:cNvPr>
          <p:cNvSpPr/>
          <p:nvPr/>
        </p:nvSpPr>
        <p:spPr>
          <a:xfrm>
            <a:off x="5151291" y="2694271"/>
            <a:ext cx="457200" cy="1634836"/>
          </a:xfrm>
          <a:custGeom>
            <a:avLst/>
            <a:gdLst>
              <a:gd name="connsiteX0" fmla="*/ 0 w 457200"/>
              <a:gd name="connsiteY0" fmla="*/ 0 h 1634836"/>
              <a:gd name="connsiteX1" fmla="*/ 457200 w 457200"/>
              <a:gd name="connsiteY1" fmla="*/ 817418 h 1634836"/>
              <a:gd name="connsiteX2" fmla="*/ 0 w 457200"/>
              <a:gd name="connsiteY2" fmla="*/ 1634836 h 1634836"/>
              <a:gd name="connsiteX3" fmla="*/ 0 w 457200"/>
              <a:gd name="connsiteY3" fmla="*/ 1634836 h 1634836"/>
            </a:gdLst>
            <a:ahLst/>
            <a:cxnLst>
              <a:cxn ang="0">
                <a:pos x="connsiteX0" y="connsiteY0"/>
              </a:cxn>
              <a:cxn ang="0">
                <a:pos x="connsiteX1" y="connsiteY1"/>
              </a:cxn>
              <a:cxn ang="0">
                <a:pos x="connsiteX2" y="connsiteY2"/>
              </a:cxn>
              <a:cxn ang="0">
                <a:pos x="connsiteX3" y="connsiteY3"/>
              </a:cxn>
            </a:cxnLst>
            <a:rect l="l" t="t" r="r" b="b"/>
            <a:pathLst>
              <a:path w="457200" h="1634836">
                <a:moveTo>
                  <a:pt x="0" y="0"/>
                </a:moveTo>
                <a:lnTo>
                  <a:pt x="457200" y="817418"/>
                </a:lnTo>
                <a:lnTo>
                  <a:pt x="0" y="1634836"/>
                </a:lnTo>
                <a:lnTo>
                  <a:pt x="0" y="1634836"/>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ihandform 48">
            <a:extLst>
              <a:ext uri="{FF2B5EF4-FFF2-40B4-BE49-F238E27FC236}">
                <a16:creationId xmlns:a16="http://schemas.microsoft.com/office/drawing/2014/main" id="{E8EDBF6C-25E2-A50A-2855-DA3DBB248D15}"/>
              </a:ext>
            </a:extLst>
          </p:cNvPr>
          <p:cNvSpPr/>
          <p:nvPr/>
        </p:nvSpPr>
        <p:spPr>
          <a:xfrm rot="10800000">
            <a:off x="4390324" y="2694271"/>
            <a:ext cx="457200" cy="1634836"/>
          </a:xfrm>
          <a:custGeom>
            <a:avLst/>
            <a:gdLst>
              <a:gd name="connsiteX0" fmla="*/ 0 w 457200"/>
              <a:gd name="connsiteY0" fmla="*/ 0 h 1634836"/>
              <a:gd name="connsiteX1" fmla="*/ 457200 w 457200"/>
              <a:gd name="connsiteY1" fmla="*/ 817418 h 1634836"/>
              <a:gd name="connsiteX2" fmla="*/ 0 w 457200"/>
              <a:gd name="connsiteY2" fmla="*/ 1634836 h 1634836"/>
              <a:gd name="connsiteX3" fmla="*/ 0 w 457200"/>
              <a:gd name="connsiteY3" fmla="*/ 1634836 h 1634836"/>
            </a:gdLst>
            <a:ahLst/>
            <a:cxnLst>
              <a:cxn ang="0">
                <a:pos x="connsiteX0" y="connsiteY0"/>
              </a:cxn>
              <a:cxn ang="0">
                <a:pos x="connsiteX1" y="connsiteY1"/>
              </a:cxn>
              <a:cxn ang="0">
                <a:pos x="connsiteX2" y="connsiteY2"/>
              </a:cxn>
              <a:cxn ang="0">
                <a:pos x="connsiteX3" y="connsiteY3"/>
              </a:cxn>
            </a:cxnLst>
            <a:rect l="l" t="t" r="r" b="b"/>
            <a:pathLst>
              <a:path w="457200" h="1634836">
                <a:moveTo>
                  <a:pt x="0" y="0"/>
                </a:moveTo>
                <a:lnTo>
                  <a:pt x="457200" y="817418"/>
                </a:lnTo>
                <a:lnTo>
                  <a:pt x="0" y="1634836"/>
                </a:lnTo>
                <a:lnTo>
                  <a:pt x="0" y="1634836"/>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6">
            <a:extLst>
              <a:ext uri="{FF2B5EF4-FFF2-40B4-BE49-F238E27FC236}">
                <a16:creationId xmlns:a16="http://schemas.microsoft.com/office/drawing/2014/main" id="{DAF48361-B1C6-E127-8003-1DF13B9E431B}"/>
              </a:ext>
            </a:extLst>
          </p:cNvPr>
          <p:cNvSpPr>
            <a:spLocks noChangeArrowheads="1"/>
          </p:cNvSpPr>
          <p:nvPr/>
        </p:nvSpPr>
        <p:spPr bwMode="gray">
          <a:xfrm>
            <a:off x="6099464" y="2317515"/>
            <a:ext cx="3300142" cy="4135471"/>
          </a:xfrm>
          <a:prstGeom prst="rect">
            <a:avLst/>
          </a:prstGeom>
          <a:noFill/>
          <a:ln w="19050">
            <a:noFill/>
            <a:miter lim="800000"/>
            <a:headEnd/>
            <a:tailEnd/>
          </a:ln>
          <a:effectLst/>
        </p:spPr>
        <p:txBody>
          <a:bodyPr wrap="square" lIns="0" tIns="0" rIns="0" bIns="0" anchor="t">
            <a:noAutofit/>
          </a:bodyPr>
          <a:lstStyle/>
          <a:p>
            <a:pPr defTabSz="1005404" eaLnBrk="1" fontAlgn="auto" hangingPunct="1">
              <a:spcBef>
                <a:spcPts val="0"/>
              </a:spcBef>
              <a:spcAft>
                <a:spcPts val="600"/>
              </a:spcAft>
              <a:buClr>
                <a:schemeClr val="tx1"/>
              </a:buClr>
              <a:buSzPct val="100000"/>
            </a:pPr>
            <a:r>
              <a:rPr lang="fr-FR" sz="1100" b="1" dirty="0">
                <a:effectLst/>
                <a:latin typeface="Frutiger 45 Light" panose="020B0603020202020204" pitchFamily="34" charset="0"/>
              </a:rPr>
              <a:t>Orientation client</a:t>
            </a:r>
          </a:p>
          <a:p>
            <a:pPr defTabSz="1005404" eaLnBrk="1" fontAlgn="auto" hangingPunct="1">
              <a:spcBef>
                <a:spcPts val="0"/>
              </a:spcBef>
              <a:spcAft>
                <a:spcPts val="600"/>
              </a:spcAft>
              <a:buClr>
                <a:schemeClr val="tx1"/>
              </a:buClr>
              <a:buSzPct val="100000"/>
            </a:pPr>
            <a:endParaRPr lang="fr-FR" sz="1100" b="1" dirty="0">
              <a:effectLst/>
              <a:latin typeface="Frutiger 45 Light" panose="020B0603020202020204" pitchFamily="34" charset="0"/>
            </a:endParaRPr>
          </a:p>
          <a:p>
            <a:pPr defTabSz="1005404" eaLnBrk="1" fontAlgn="auto" hangingPunct="1">
              <a:spcBef>
                <a:spcPts val="0"/>
              </a:spcBef>
              <a:spcAft>
                <a:spcPts val="600"/>
              </a:spcAft>
              <a:buClr>
                <a:schemeClr val="tx1"/>
              </a:buClr>
              <a:buSzPct val="100000"/>
            </a:pPr>
            <a:r>
              <a:rPr lang="fr-FR" sz="1100" b="1" dirty="0">
                <a:effectLst/>
                <a:latin typeface="Frutiger 45 Light" panose="020B0603020202020204" pitchFamily="34" charset="0"/>
              </a:rPr>
              <a:t>Configuration de robot modulaire</a:t>
            </a:r>
          </a:p>
          <a:p>
            <a:pPr defTabSz="1005404" eaLnBrk="1" fontAlgn="auto" hangingPunct="1">
              <a:spcBef>
                <a:spcPts val="0"/>
              </a:spcBef>
              <a:spcAft>
                <a:spcPts val="600"/>
              </a:spcAft>
              <a:buClr>
                <a:schemeClr val="tx1"/>
              </a:buClr>
              <a:buSzPct val="100000"/>
            </a:pPr>
            <a:endParaRPr lang="fr-FR" sz="1100" b="1" dirty="0">
              <a:effectLst/>
              <a:latin typeface="Frutiger 45 Light" panose="020B0603020202020204" pitchFamily="34" charset="0"/>
            </a:endParaRPr>
          </a:p>
          <a:p>
            <a:pPr defTabSz="1005404" eaLnBrk="1" fontAlgn="auto" hangingPunct="1">
              <a:spcBef>
                <a:spcPts val="0"/>
              </a:spcBef>
              <a:spcAft>
                <a:spcPts val="600"/>
              </a:spcAft>
              <a:buClr>
                <a:schemeClr val="tx1"/>
              </a:buClr>
              <a:buSzPct val="100000"/>
            </a:pPr>
            <a:r>
              <a:rPr lang="fr-FR" sz="1100" b="1" dirty="0">
                <a:effectLst/>
                <a:latin typeface="Frutiger 45 Light" panose="020B0603020202020204" pitchFamily="34" charset="0"/>
              </a:rPr>
              <a:t>Mécanisme d’auto-apprentissage</a:t>
            </a:r>
          </a:p>
          <a:p>
            <a:pPr defTabSz="1005404" eaLnBrk="1" fontAlgn="auto" hangingPunct="1">
              <a:spcBef>
                <a:spcPts val="0"/>
              </a:spcBef>
              <a:spcAft>
                <a:spcPts val="600"/>
              </a:spcAft>
              <a:buClr>
                <a:schemeClr val="tx1"/>
              </a:buClr>
              <a:buSzPct val="100000"/>
            </a:pPr>
            <a:endParaRPr lang="fr-FR" sz="1100" b="1" dirty="0">
              <a:effectLst/>
              <a:latin typeface="Frutiger 45 Light" panose="020B0603020202020204" pitchFamily="34" charset="0"/>
            </a:endParaRPr>
          </a:p>
          <a:p>
            <a:pPr defTabSz="1005404" eaLnBrk="1" fontAlgn="auto" hangingPunct="1">
              <a:spcBef>
                <a:spcPts val="0"/>
              </a:spcBef>
              <a:spcAft>
                <a:spcPts val="600"/>
              </a:spcAft>
              <a:buClr>
                <a:schemeClr val="tx1"/>
              </a:buClr>
              <a:buSzPct val="100000"/>
            </a:pPr>
            <a:r>
              <a:rPr lang="fr-FR" sz="1100" b="1" dirty="0">
                <a:effectLst/>
                <a:latin typeface="Frutiger 45 Light" panose="020B0603020202020204" pitchFamily="34" charset="0"/>
              </a:rPr>
              <a:t>Différenciation des prix</a:t>
            </a:r>
          </a:p>
          <a:p>
            <a:pPr defTabSz="1005404" eaLnBrk="1" fontAlgn="auto" hangingPunct="1">
              <a:spcBef>
                <a:spcPts val="0"/>
              </a:spcBef>
              <a:spcAft>
                <a:spcPts val="600"/>
              </a:spcAft>
              <a:buClr>
                <a:schemeClr val="tx1"/>
              </a:buClr>
              <a:buSzPct val="100000"/>
            </a:pPr>
            <a:endParaRPr lang="fr-FR" sz="1100" b="1" dirty="0">
              <a:effectLst/>
              <a:latin typeface="Frutiger 45 Light" panose="020B0603020202020204" pitchFamily="34" charset="0"/>
            </a:endParaRPr>
          </a:p>
          <a:p>
            <a:pPr defTabSz="1005404" eaLnBrk="1" fontAlgn="auto" hangingPunct="1">
              <a:spcBef>
                <a:spcPts val="0"/>
              </a:spcBef>
              <a:spcAft>
                <a:spcPts val="600"/>
              </a:spcAft>
              <a:buClr>
                <a:schemeClr val="tx1"/>
              </a:buClr>
              <a:buSzPct val="100000"/>
            </a:pPr>
            <a:r>
              <a:rPr lang="fr-FR" sz="1100" b="1" dirty="0">
                <a:effectLst/>
                <a:latin typeface="Frutiger 45 Light" panose="020B0603020202020204" pitchFamily="34" charset="0"/>
              </a:rPr>
              <a:t>Haute productivité et efficacité</a:t>
            </a:r>
          </a:p>
        </p:txBody>
      </p:sp>
      <p:sp>
        <p:nvSpPr>
          <p:cNvPr id="24" name="Textfeld 50">
            <a:extLst>
              <a:ext uri="{FF2B5EF4-FFF2-40B4-BE49-F238E27FC236}">
                <a16:creationId xmlns:a16="http://schemas.microsoft.com/office/drawing/2014/main" id="{0D472557-0504-85B9-9D4B-7197E30D92E6}"/>
              </a:ext>
            </a:extLst>
          </p:cNvPr>
          <p:cNvSpPr txBox="1"/>
          <p:nvPr/>
        </p:nvSpPr>
        <p:spPr>
          <a:xfrm>
            <a:off x="6099462" y="1904093"/>
            <a:ext cx="3300143" cy="311854"/>
          </a:xfrm>
          <a:prstGeom prst="rect">
            <a:avLst/>
          </a:prstGeom>
          <a:noFill/>
        </p:spPr>
        <p:txBody>
          <a:bodyPr wrap="none" lIns="0" tIns="0" rIns="0" bIns="0" rtlCol="0">
            <a:noAutofit/>
          </a:bodyPr>
          <a:lstStyle/>
          <a:p>
            <a:r>
              <a:rPr lang="en-US" sz="1200" b="1">
                <a:latin typeface="Frutiger 45 Light" panose="020B0603020202020204" pitchFamily="34" charset="0"/>
              </a:rPr>
              <a:t>ABC AG</a:t>
            </a:r>
            <a:endParaRPr lang="en-US" sz="1200" b="1" dirty="0" err="1">
              <a:latin typeface="Frutiger 45 Light" panose="020B0603020202020204" pitchFamily="34" charset="0"/>
            </a:endParaRPr>
          </a:p>
        </p:txBody>
      </p:sp>
      <p:cxnSp>
        <p:nvCxnSpPr>
          <p:cNvPr id="25" name="Gerade Verbindung 51">
            <a:extLst>
              <a:ext uri="{FF2B5EF4-FFF2-40B4-BE49-F238E27FC236}">
                <a16:creationId xmlns:a16="http://schemas.microsoft.com/office/drawing/2014/main" id="{9BB2C4B7-63B9-EEAD-6387-B009D79AD641}"/>
              </a:ext>
            </a:extLst>
          </p:cNvPr>
          <p:cNvCxnSpPr>
            <a:cxnSpLocks/>
          </p:cNvCxnSpPr>
          <p:nvPr/>
        </p:nvCxnSpPr>
        <p:spPr>
          <a:xfrm>
            <a:off x="6099463" y="2142371"/>
            <a:ext cx="330014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520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4BF7-0F8B-3949-DC77-BA729A64DF83}"/>
              </a:ext>
            </a:extLst>
          </p:cNvPr>
          <p:cNvSpPr>
            <a:spLocks noGrp="1"/>
          </p:cNvSpPr>
          <p:nvPr>
            <p:ph type="title"/>
          </p:nvPr>
        </p:nvSpPr>
        <p:spPr/>
        <p:txBody>
          <a:bodyPr/>
          <a:lstStyle/>
          <a:p>
            <a:r>
              <a:rPr lang="en-US" dirty="0"/>
              <a:t>Finances</a:t>
            </a:r>
          </a:p>
        </p:txBody>
      </p:sp>
      <p:sp>
        <p:nvSpPr>
          <p:cNvPr id="3" name="Text Placeholder 2">
            <a:extLst>
              <a:ext uri="{FF2B5EF4-FFF2-40B4-BE49-F238E27FC236}">
                <a16:creationId xmlns:a16="http://schemas.microsoft.com/office/drawing/2014/main" id="{8E5E9C0F-A68D-5ACA-E6DA-8B01E863FE0D}"/>
              </a:ext>
            </a:extLst>
          </p:cNvPr>
          <p:cNvSpPr>
            <a:spLocks noGrp="1"/>
          </p:cNvSpPr>
          <p:nvPr>
            <p:ph type="body" idx="1"/>
          </p:nvPr>
        </p:nvSpPr>
        <p:spPr/>
        <p:txBody>
          <a:bodyPr/>
          <a:lstStyle/>
          <a:p>
            <a:r>
              <a:rPr lang="en-US" dirty="0"/>
              <a:t>Étape 6</a:t>
            </a:r>
          </a:p>
        </p:txBody>
      </p:sp>
      <p:sp>
        <p:nvSpPr>
          <p:cNvPr id="5" name="Picture Placeholder 4">
            <a:extLst>
              <a:ext uri="{FF2B5EF4-FFF2-40B4-BE49-F238E27FC236}">
                <a16:creationId xmlns:a16="http://schemas.microsoft.com/office/drawing/2014/main" id="{75E7FD7F-104F-D605-B63E-015955D210D9}"/>
              </a:ext>
            </a:extLst>
          </p:cNvPr>
          <p:cNvSpPr>
            <a:spLocks noGrp="1"/>
          </p:cNvSpPr>
          <p:nvPr>
            <p:ph type="pic" sz="quarter" idx="13"/>
          </p:nvPr>
        </p:nvSpPr>
        <p:spPr/>
      </p:sp>
      <p:pic>
        <p:nvPicPr>
          <p:cNvPr id="6" name="Grafik 7">
            <a:extLst>
              <a:ext uri="{FF2B5EF4-FFF2-40B4-BE49-F238E27FC236}">
                <a16:creationId xmlns:a16="http://schemas.microsoft.com/office/drawing/2014/main" id="{65E7F281-89F5-AE61-697D-97F52A48CA5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60387" y="2643222"/>
            <a:ext cx="10373103" cy="4900578"/>
          </a:xfrm>
          <a:prstGeom prst="rect">
            <a:avLst/>
          </a:prstGeom>
        </p:spPr>
      </p:pic>
    </p:spTree>
    <p:extLst>
      <p:ext uri="{BB962C8B-B14F-4D97-AF65-F5344CB8AC3E}">
        <p14:creationId xmlns:p14="http://schemas.microsoft.com/office/powerpoint/2010/main" val="517423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0DE1-74C2-8E23-D307-7C4E41774C4F}"/>
              </a:ext>
            </a:extLst>
          </p:cNvPr>
          <p:cNvSpPr>
            <a:spLocks noGrp="1"/>
          </p:cNvSpPr>
          <p:nvPr>
            <p:ph type="title"/>
          </p:nvPr>
        </p:nvSpPr>
        <p:spPr/>
        <p:txBody>
          <a:bodyPr/>
          <a:lstStyle/>
          <a:p>
            <a:r>
              <a:rPr lang="fr-CH"/>
              <a:t>À quoi ressemble un bon plan d’activité?</a:t>
            </a:r>
          </a:p>
        </p:txBody>
      </p:sp>
      <p:graphicFrame>
        <p:nvGraphicFramePr>
          <p:cNvPr id="3" name="Table 3">
            <a:extLst>
              <a:ext uri="{FF2B5EF4-FFF2-40B4-BE49-F238E27FC236}">
                <a16:creationId xmlns:a16="http://schemas.microsoft.com/office/drawing/2014/main" id="{2F797125-358A-DD2F-D08F-2133A532347D}"/>
              </a:ext>
            </a:extLst>
          </p:cNvPr>
          <p:cNvGraphicFramePr>
            <a:graphicFrameLocks noGrp="1"/>
          </p:cNvGraphicFramePr>
          <p:nvPr/>
        </p:nvGraphicFramePr>
        <p:xfrm>
          <a:off x="598488" y="1574104"/>
          <a:ext cx="12242079" cy="5439948"/>
        </p:xfrm>
        <a:graphic>
          <a:graphicData uri="http://schemas.openxmlformats.org/drawingml/2006/table">
            <a:tbl>
              <a:tblPr firstRow="1" bandRow="1">
                <a:tableStyleId>{2D5ABB26-0587-4C30-8999-92F81FD0307C}</a:tableStyleId>
              </a:tblPr>
              <a:tblGrid>
                <a:gridCol w="1008831">
                  <a:extLst>
                    <a:ext uri="{9D8B030D-6E8A-4147-A177-3AD203B41FA5}">
                      <a16:colId xmlns:a16="http://schemas.microsoft.com/office/drawing/2014/main" val="3729457983"/>
                    </a:ext>
                  </a:extLst>
                </a:gridCol>
                <a:gridCol w="4176464">
                  <a:extLst>
                    <a:ext uri="{9D8B030D-6E8A-4147-A177-3AD203B41FA5}">
                      <a16:colId xmlns:a16="http://schemas.microsoft.com/office/drawing/2014/main" val="3980172518"/>
                    </a:ext>
                  </a:extLst>
                </a:gridCol>
                <a:gridCol w="360040">
                  <a:extLst>
                    <a:ext uri="{9D8B030D-6E8A-4147-A177-3AD203B41FA5}">
                      <a16:colId xmlns:a16="http://schemas.microsoft.com/office/drawing/2014/main" val="2001733584"/>
                    </a:ext>
                  </a:extLst>
                </a:gridCol>
                <a:gridCol w="6696744">
                  <a:extLst>
                    <a:ext uri="{9D8B030D-6E8A-4147-A177-3AD203B41FA5}">
                      <a16:colId xmlns:a16="http://schemas.microsoft.com/office/drawing/2014/main" val="3333341521"/>
                    </a:ext>
                  </a:extLst>
                </a:gridCol>
              </a:tblGrid>
              <a:tr h="1150557">
                <a:tc>
                  <a:txBody>
                    <a:bodyPr/>
                    <a:lstStyle/>
                    <a:p>
                      <a:endParaRPr lang="en-US" noProof="0" dirty="0">
                        <a:solidFill>
                          <a:srgbClr val="FF0000"/>
                        </a:solidFill>
                      </a:endParaRPr>
                    </a:p>
                  </a:txBody>
                  <a:tcPr marL="0" marR="0" marT="0" marB="0">
                    <a:lnL>
                      <a:noFill/>
                    </a:lnL>
                    <a:lnR w="3175" cap="flat" cmpd="sng" algn="ctr">
                      <a:noFill/>
                      <a:prstDash val="solid"/>
                      <a:round/>
                      <a:headEnd type="none" w="med" len="med"/>
                      <a:tailEnd type="none" w="med" len="med"/>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fr-CH" noProof="0">
                          <a:solidFill>
                            <a:srgbClr val="FF0000"/>
                          </a:solidFill>
                        </a:rPr>
                        <a:t>1. Concentrez-vous sur vos objectifs</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88900" indent="-88900">
                        <a:buFontTx/>
                        <a:buBlip>
                          <a:blip r:embed="rId2"/>
                        </a:buBlip>
                      </a:pPr>
                      <a:r>
                        <a:rPr lang="fr-CH" noProof="0"/>
                        <a:t> </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600"/>
                        </a:spcAft>
                      </a:pPr>
                      <a:r>
                        <a:rPr lang="fr-CH" sz="1100" noProof="0" dirty="0">
                          <a:latin typeface="Frutiger 55" pitchFamily="50" charset="0"/>
                        </a:rPr>
                        <a:t>Répondez aux questions suivantes:</a:t>
                      </a:r>
                    </a:p>
                    <a:p>
                      <a:pPr marL="171450" indent="-171450">
                        <a:spcAft>
                          <a:spcPts val="0"/>
                        </a:spcAft>
                        <a:buFont typeface="Arial" panose="020B0604020202020204" pitchFamily="34" charset="0"/>
                        <a:buChar char="•"/>
                      </a:pPr>
                      <a:r>
                        <a:rPr lang="fr-CH" sz="1100" noProof="0" dirty="0"/>
                        <a:t>Qui souhaitez-vous atteindre précisément avec votre plan d’activité?</a:t>
                      </a:r>
                    </a:p>
                    <a:p>
                      <a:pPr marL="171450" indent="-171450">
                        <a:spcAft>
                          <a:spcPts val="600"/>
                        </a:spcAft>
                        <a:buFont typeface="Arial" panose="020B0604020202020204" pitchFamily="34" charset="0"/>
                        <a:buChar char="•"/>
                      </a:pPr>
                      <a:r>
                        <a:rPr lang="fr-CH" sz="1100" noProof="0" dirty="0"/>
                        <a:t>Quels sont vos objectifs?</a:t>
                      </a:r>
                    </a:p>
                    <a:p>
                      <a:r>
                        <a:rPr lang="fr-CH" sz="1100" noProof="0" dirty="0"/>
                        <a:t>Adaptez votre plan d’activité au destinataire. Faites attention à vos demandes, à vos arguments, à la façon dont vous formulez les choses et aux documents à l’appui. Si nécessaire, préparez plusieurs versions.</a:t>
                      </a:r>
                    </a:p>
                    <a:p>
                      <a:endParaRPr lang="en-US" sz="1100" noProof="0" dirty="0"/>
                    </a:p>
                  </a:txBody>
                  <a:tcPr marL="0" marR="0" marT="0" marB="0">
                    <a:lnL w="3175" cap="flat" cmpd="sng" algn="ctr">
                      <a:noFill/>
                      <a:prstDash val="solid"/>
                      <a:round/>
                      <a:headEnd type="none" w="med" len="med"/>
                      <a:tailEnd type="none" w="med" len="med"/>
                    </a:lnL>
                    <a:lnR>
                      <a:noFill/>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3269711"/>
                  </a:ext>
                </a:extLst>
              </a:tr>
              <a:tr h="974994">
                <a:tc>
                  <a:txBody>
                    <a:bodyPr/>
                    <a:lstStyle/>
                    <a:p>
                      <a:endParaRPr lang="en-US" noProof="0" dirty="0">
                        <a:solidFill>
                          <a:srgbClr val="FF0000"/>
                        </a:solidFill>
                      </a:endParaRPr>
                    </a:p>
                  </a:txBody>
                  <a:tcPr marL="0" marR="0" marT="0" marB="0">
                    <a:lnL>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fr-CH" noProof="0">
                          <a:solidFill>
                            <a:srgbClr val="FF0000"/>
                          </a:solidFill>
                        </a:rPr>
                        <a:t>2. Assurez-vous de donner une bonne impression dès le départ</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88900" marR="0" lvl="0" indent="-88900" algn="l" defTabSz="1007943" rtl="0" eaLnBrk="1" fontAlgn="auto" latinLnBrk="0" hangingPunct="1">
                        <a:lnSpc>
                          <a:spcPct val="100000"/>
                        </a:lnSpc>
                        <a:spcBef>
                          <a:spcPts val="0"/>
                        </a:spcBef>
                        <a:spcAft>
                          <a:spcPts val="0"/>
                        </a:spcAft>
                        <a:buClrTx/>
                        <a:buSzTx/>
                        <a:buFontTx/>
                        <a:buBlip>
                          <a:blip r:embed="rId2"/>
                        </a:buBlip>
                        <a:tabLst/>
                        <a:defRPr/>
                      </a:pPr>
                      <a:r>
                        <a:rPr kumimoji="0" lang="fr-CH" sz="1984" b="0" i="0" u="none" strike="noStrike" cap="none" normalizeH="0" baseline="0" noProof="0">
                          <a:ln>
                            <a:noFill/>
                          </a:ln>
                          <a:solidFill>
                            <a:prstClr val="black"/>
                          </a:solidFill>
                          <a:uLnTx/>
                          <a:uFillTx/>
                          <a:latin typeface="Frutiger 45 Light"/>
                          <a:ea typeface="+mn-ea"/>
                          <a:cs typeface="+mn-cs"/>
                        </a:rPr>
                        <a:t> </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007943" rtl="0" eaLnBrk="1" latinLnBrk="0" hangingPunct="1">
                        <a:spcAft>
                          <a:spcPts val="600"/>
                        </a:spcAft>
                      </a:pPr>
                      <a:r>
                        <a:rPr lang="fr-CH" sz="1100" noProof="0" dirty="0">
                          <a:solidFill>
                            <a:schemeClr val="tx1"/>
                          </a:solidFill>
                          <a:latin typeface="Frutiger 55" pitchFamily="50" charset="0"/>
                          <a:ea typeface="+mn-ea"/>
                          <a:cs typeface="+mn-cs"/>
                        </a:rPr>
                        <a:t>C’est la première impression qui compte, y compris dans le cas d’un plan d’activité.</a:t>
                      </a:r>
                    </a:p>
                    <a:p>
                      <a:pPr marL="171450" indent="-171450" algn="l" defTabSz="1007943" rtl="0" eaLnBrk="1" latinLnBrk="0" hangingPunct="1">
                        <a:buFont typeface="Arial" panose="020B0604020202020204" pitchFamily="34" charset="0"/>
                        <a:buChar char="•"/>
                      </a:pPr>
                      <a:r>
                        <a:rPr lang="fr-CH" sz="1100" noProof="0" dirty="0">
                          <a:solidFill>
                            <a:schemeClr val="tx1"/>
                          </a:solidFill>
                          <a:latin typeface="+mn-lt"/>
                          <a:ea typeface="+mn-ea"/>
                          <a:cs typeface="+mn-cs"/>
                        </a:rPr>
                        <a:t>Présentez un dossier attrayant, accompagné de supports qui font sens et sont faciles à comprendre.</a:t>
                      </a:r>
                    </a:p>
                    <a:p>
                      <a:pPr marL="171450" indent="-171450" algn="l" defTabSz="1007943" rtl="0" eaLnBrk="1" latinLnBrk="0" hangingPunct="1">
                        <a:buFont typeface="Arial" panose="020B0604020202020204" pitchFamily="34" charset="0"/>
                        <a:buChar char="•"/>
                      </a:pPr>
                      <a:r>
                        <a:rPr lang="fr-CH" sz="1100" noProof="0" dirty="0">
                          <a:solidFill>
                            <a:schemeClr val="tx1"/>
                          </a:solidFill>
                          <a:latin typeface="+mn-lt"/>
                          <a:ea typeface="+mn-ea"/>
                          <a:cs typeface="+mn-cs"/>
                        </a:rPr>
                        <a:t>Utilisez notre trame de plan d’activité comme modèle.</a:t>
                      </a:r>
                    </a:p>
                    <a:p>
                      <a:pPr marL="171450" indent="-171450" algn="l" defTabSz="1007943" rtl="0" eaLnBrk="1" latinLnBrk="0" hangingPunct="1">
                        <a:buFont typeface="Arial" panose="020B0604020202020204" pitchFamily="34" charset="0"/>
                        <a:buChar char="•"/>
                      </a:pPr>
                      <a:r>
                        <a:rPr lang="fr-CH" sz="1100" noProof="0" dirty="0">
                          <a:solidFill>
                            <a:schemeClr val="tx1"/>
                          </a:solidFill>
                          <a:latin typeface="+mn-lt"/>
                          <a:ea typeface="+mn-ea"/>
                          <a:cs typeface="+mn-cs"/>
                        </a:rPr>
                        <a:t>Adaptez la structure et le contenu de votre plan d’activité à vos propres besoins.</a:t>
                      </a:r>
                    </a:p>
                    <a:p>
                      <a:endParaRPr lang="en-US" sz="1100" noProof="0" dirty="0"/>
                    </a:p>
                  </a:txBody>
                  <a:tcPr marL="0" marR="0" marT="0" marB="0">
                    <a:lnL w="3175" cap="flat" cmpd="sng" algn="ctr">
                      <a:noFill/>
                      <a:prstDash val="solid"/>
                      <a:round/>
                      <a:headEnd type="none" w="med" len="med"/>
                      <a:tailEnd type="none" w="med" len="med"/>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0932824"/>
                  </a:ext>
                </a:extLst>
              </a:tr>
              <a:tr h="974994">
                <a:tc>
                  <a:txBody>
                    <a:bodyPr/>
                    <a:lstStyle/>
                    <a:p>
                      <a:endParaRPr lang="en-US" noProof="0" dirty="0">
                        <a:solidFill>
                          <a:srgbClr val="FF0000"/>
                        </a:solidFill>
                      </a:endParaRPr>
                    </a:p>
                  </a:txBody>
                  <a:tcPr marL="0" marR="0" marT="0" marB="0">
                    <a:lnL>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fr-CH" noProof="0">
                          <a:solidFill>
                            <a:srgbClr val="FF0000"/>
                          </a:solidFill>
                        </a:rPr>
                        <a:t>3. Assurez-vous de la cohérence globale</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88900" marR="0" lvl="0" indent="-88900" algn="l" defTabSz="1007943" rtl="0" eaLnBrk="1" fontAlgn="auto" latinLnBrk="0" hangingPunct="1">
                        <a:lnSpc>
                          <a:spcPct val="100000"/>
                        </a:lnSpc>
                        <a:spcBef>
                          <a:spcPts val="0"/>
                        </a:spcBef>
                        <a:spcAft>
                          <a:spcPts val="0"/>
                        </a:spcAft>
                        <a:buClrTx/>
                        <a:buSzTx/>
                        <a:buFontTx/>
                        <a:buBlip>
                          <a:blip r:embed="rId2"/>
                        </a:buBlip>
                        <a:tabLst/>
                        <a:defRPr/>
                      </a:pPr>
                      <a:r>
                        <a:rPr kumimoji="0" lang="fr-CH" sz="1984" b="0" i="0" u="none" strike="noStrike" cap="none" normalizeH="0" baseline="0" noProof="0">
                          <a:ln>
                            <a:noFill/>
                          </a:ln>
                          <a:solidFill>
                            <a:prstClr val="black"/>
                          </a:solidFill>
                          <a:uLnTx/>
                          <a:uFillTx/>
                          <a:latin typeface="Frutiger 45 Light"/>
                          <a:ea typeface="+mn-ea"/>
                          <a:cs typeface="+mn-cs"/>
                        </a:rPr>
                        <a:t> </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007943" rtl="0" eaLnBrk="1" latinLnBrk="0" hangingPunct="1">
                        <a:spcAft>
                          <a:spcPts val="600"/>
                        </a:spcAft>
                      </a:pPr>
                      <a:r>
                        <a:rPr lang="fr-CH" sz="1100" noProof="0" dirty="0">
                          <a:solidFill>
                            <a:schemeClr val="tx1"/>
                          </a:solidFill>
                          <a:latin typeface="Frutiger 55" pitchFamily="50" charset="0"/>
                          <a:ea typeface="+mn-ea"/>
                          <a:cs typeface="+mn-cs"/>
                        </a:rPr>
                        <a:t>Vérifiez la cohérence intrinsèque de votre plan d’activité. Par exemple:</a:t>
                      </a:r>
                    </a:p>
                    <a:p>
                      <a:pPr marL="171450" indent="-171450" algn="l" defTabSz="1007943" rtl="0" eaLnBrk="1" latinLnBrk="0" hangingPunct="1">
                        <a:buFont typeface="Arial" panose="020B0604020202020204" pitchFamily="34" charset="0"/>
                        <a:buChar char="•"/>
                      </a:pPr>
                      <a:r>
                        <a:rPr lang="fr-CH" sz="1100" noProof="0" dirty="0">
                          <a:solidFill>
                            <a:schemeClr val="tx1"/>
                          </a:solidFill>
                          <a:latin typeface="+mn-lt"/>
                          <a:ea typeface="+mn-ea"/>
                          <a:cs typeface="+mn-cs"/>
                        </a:rPr>
                        <a:t>Les objectifs de vente sont-ils réalisables avec les activités de marketing et la planification du personnel que vous vous êtes fixées?</a:t>
                      </a:r>
                    </a:p>
                    <a:p>
                      <a:pPr marL="171450" indent="-171450" algn="l" defTabSz="1007943" rtl="0" eaLnBrk="1" latinLnBrk="0" hangingPunct="1">
                        <a:buFont typeface="Arial" panose="020B0604020202020204" pitchFamily="34" charset="0"/>
                        <a:buChar char="•"/>
                      </a:pPr>
                      <a:r>
                        <a:rPr lang="fr-CH" sz="1100" noProof="0" dirty="0">
                          <a:solidFill>
                            <a:schemeClr val="tx1"/>
                          </a:solidFill>
                          <a:latin typeface="+mn-lt"/>
                          <a:ea typeface="+mn-ea"/>
                          <a:cs typeface="+mn-cs"/>
                        </a:rPr>
                        <a:t>Prend-il en compte l’ensemble des coûts et des investissements nécessaires?</a:t>
                      </a:r>
                    </a:p>
                    <a:p>
                      <a:pPr marL="171450" indent="-171450" algn="l" defTabSz="1007943" rtl="0" eaLnBrk="1" latinLnBrk="0" hangingPunct="1">
                        <a:buFont typeface="Arial" panose="020B0604020202020204" pitchFamily="34" charset="0"/>
                        <a:buChar char="•"/>
                      </a:pPr>
                      <a:r>
                        <a:rPr lang="fr-CH" sz="1100" noProof="0" dirty="0">
                          <a:solidFill>
                            <a:schemeClr val="tx1"/>
                          </a:solidFill>
                          <a:latin typeface="+mn-lt"/>
                          <a:ea typeface="+mn-ea"/>
                          <a:cs typeface="+mn-cs"/>
                        </a:rPr>
                        <a:t>Le calendrier de mise en œuvre est-il réaliste?</a:t>
                      </a:r>
                    </a:p>
                    <a:p>
                      <a:endParaRPr lang="en-US" sz="1100" noProof="0" dirty="0"/>
                    </a:p>
                  </a:txBody>
                  <a:tcPr marL="0" marR="0" marT="0" marB="0">
                    <a:lnL w="3175" cap="flat" cmpd="sng" algn="ctr">
                      <a:noFill/>
                      <a:prstDash val="solid"/>
                      <a:round/>
                      <a:headEnd type="none" w="med" len="med"/>
                      <a:tailEnd type="none" w="med" len="med"/>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2065238"/>
                  </a:ext>
                </a:extLst>
              </a:tr>
              <a:tr h="974994">
                <a:tc>
                  <a:txBody>
                    <a:bodyPr/>
                    <a:lstStyle/>
                    <a:p>
                      <a:endParaRPr lang="en-US" noProof="0" dirty="0">
                        <a:solidFill>
                          <a:srgbClr val="FF0000"/>
                        </a:solidFill>
                      </a:endParaRPr>
                    </a:p>
                  </a:txBody>
                  <a:tcPr marL="0" marR="0" marT="0" marB="0">
                    <a:lnL>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fr-CH" noProof="0">
                          <a:solidFill>
                            <a:srgbClr val="FF0000"/>
                          </a:solidFill>
                        </a:rPr>
                        <a:t>4. Intégrez un scénario du pire</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88900" marR="0" lvl="0" indent="-88900" algn="l" defTabSz="1007943" rtl="0" eaLnBrk="1" fontAlgn="auto" latinLnBrk="0" hangingPunct="1">
                        <a:lnSpc>
                          <a:spcPct val="100000"/>
                        </a:lnSpc>
                        <a:spcBef>
                          <a:spcPts val="0"/>
                        </a:spcBef>
                        <a:spcAft>
                          <a:spcPts val="0"/>
                        </a:spcAft>
                        <a:buClrTx/>
                        <a:buSzTx/>
                        <a:buFontTx/>
                        <a:buBlip>
                          <a:blip r:embed="rId2"/>
                        </a:buBlip>
                        <a:tabLst/>
                        <a:defRPr/>
                      </a:pPr>
                      <a:r>
                        <a:rPr kumimoji="0" lang="fr-CH" sz="1984" b="0" i="0" u="none" strike="noStrike" cap="none" normalizeH="0" baseline="0" noProof="0">
                          <a:ln>
                            <a:noFill/>
                          </a:ln>
                          <a:solidFill>
                            <a:prstClr val="black"/>
                          </a:solidFill>
                          <a:uLnTx/>
                          <a:uFillTx/>
                          <a:latin typeface="Frutiger 45 Light"/>
                          <a:ea typeface="+mn-ea"/>
                          <a:cs typeface="+mn-cs"/>
                        </a:rPr>
                        <a:t> </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007943" rtl="0" eaLnBrk="1" latinLnBrk="0" hangingPunct="1">
                        <a:spcAft>
                          <a:spcPts val="600"/>
                        </a:spcAft>
                      </a:pPr>
                      <a:r>
                        <a:rPr lang="fr-CH" sz="1100" noProof="0">
                          <a:solidFill>
                            <a:schemeClr val="tx1"/>
                          </a:solidFill>
                          <a:latin typeface="Frutiger 55" pitchFamily="50" charset="0"/>
                          <a:ea typeface="+mn-ea"/>
                          <a:cs typeface="+mn-cs"/>
                        </a:rPr>
                        <a:t>Nous vous conseillons de toujours inclure plusieurs scénarios dans votre planification financière, par exemple:</a:t>
                      </a:r>
                    </a:p>
                    <a:p>
                      <a:pPr marL="171450" indent="-171450" algn="l" defTabSz="1007943" rtl="0" eaLnBrk="1" latinLnBrk="0" hangingPunct="1">
                        <a:buFont typeface="Arial" panose="020B0604020202020204" pitchFamily="34" charset="0"/>
                        <a:buChar char="•"/>
                      </a:pPr>
                      <a:r>
                        <a:rPr lang="fr-CH" sz="1100" noProof="0">
                          <a:solidFill>
                            <a:schemeClr val="tx1"/>
                          </a:solidFill>
                          <a:latin typeface="+mn-lt"/>
                          <a:ea typeface="+mn-ea"/>
                          <a:cs typeface="+mn-cs"/>
                        </a:rPr>
                        <a:t>Un plan de gestion réaliste avec vos objectifs réels budgétisés.</a:t>
                      </a:r>
                    </a:p>
                    <a:p>
                      <a:pPr marL="171450" indent="-171450" algn="l" defTabSz="1007943" rtl="0" eaLnBrk="1" latinLnBrk="0" hangingPunct="1">
                        <a:buFont typeface="Arial" panose="020B0604020202020204" pitchFamily="34" charset="0"/>
                        <a:buChar char="•"/>
                      </a:pPr>
                      <a:r>
                        <a:rPr lang="fr-CH" sz="1100" noProof="0">
                          <a:solidFill>
                            <a:schemeClr val="tx1"/>
                          </a:solidFill>
                          <a:latin typeface="+mn-lt"/>
                          <a:ea typeface="+mn-ea"/>
                          <a:cs typeface="+mn-cs"/>
                        </a:rPr>
                        <a:t>Un scénario du pire: par exemple, tout prend deux fois plus de temps et coûte deux fois plus cher, en ne générant que la moitié des revenus prévus.</a:t>
                      </a:r>
                    </a:p>
                    <a:p>
                      <a:endParaRPr lang="en-US" sz="1100" noProof="0" dirty="0"/>
                    </a:p>
                  </a:txBody>
                  <a:tcPr marL="0" marR="0" marT="0" marB="0">
                    <a:lnL w="3175" cap="flat" cmpd="sng" algn="ctr">
                      <a:noFill/>
                      <a:prstDash val="solid"/>
                      <a:round/>
                      <a:headEnd type="none" w="med" len="med"/>
                      <a:tailEnd type="none" w="med" len="med"/>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955124"/>
                  </a:ext>
                </a:extLst>
              </a:tr>
              <a:tr h="974994">
                <a:tc>
                  <a:txBody>
                    <a:bodyPr/>
                    <a:lstStyle/>
                    <a:p>
                      <a:endParaRPr lang="en-US" noProof="0" dirty="0">
                        <a:solidFill>
                          <a:srgbClr val="FF0000"/>
                        </a:solidFill>
                      </a:endParaRPr>
                    </a:p>
                  </a:txBody>
                  <a:tcPr marL="0" marR="0" marT="0" marB="0">
                    <a:lnL>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fr-CH" noProof="0">
                          <a:solidFill>
                            <a:srgbClr val="FF0000"/>
                          </a:solidFill>
                        </a:rPr>
                        <a:t>5. Passez en revue régulièrement votre plan</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88900" marR="0" lvl="0" indent="-88900" algn="l" defTabSz="1007943" rtl="0" eaLnBrk="1" fontAlgn="auto" latinLnBrk="0" hangingPunct="1">
                        <a:lnSpc>
                          <a:spcPct val="100000"/>
                        </a:lnSpc>
                        <a:spcBef>
                          <a:spcPts val="0"/>
                        </a:spcBef>
                        <a:spcAft>
                          <a:spcPts val="0"/>
                        </a:spcAft>
                        <a:buClrTx/>
                        <a:buSzTx/>
                        <a:buFontTx/>
                        <a:buBlip>
                          <a:blip r:embed="rId2"/>
                        </a:buBlip>
                        <a:tabLst/>
                        <a:defRPr/>
                      </a:pPr>
                      <a:r>
                        <a:rPr kumimoji="0" lang="fr-CH" sz="1984" b="0" i="0" u="none" strike="noStrike" cap="none" normalizeH="0" baseline="0" noProof="0">
                          <a:ln>
                            <a:noFill/>
                          </a:ln>
                          <a:solidFill>
                            <a:prstClr val="black"/>
                          </a:solidFill>
                          <a:uLnTx/>
                          <a:uFillTx/>
                          <a:latin typeface="Frutiger 45 Light"/>
                          <a:ea typeface="+mn-ea"/>
                          <a:cs typeface="+mn-cs"/>
                        </a:rPr>
                        <a:t> </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007943" rtl="0" eaLnBrk="1" latinLnBrk="0" hangingPunct="1">
                        <a:spcAft>
                          <a:spcPts val="600"/>
                        </a:spcAft>
                      </a:pPr>
                      <a:r>
                        <a:rPr lang="fr-CH" sz="1100" noProof="0" dirty="0">
                          <a:solidFill>
                            <a:schemeClr val="tx1"/>
                          </a:solidFill>
                          <a:latin typeface="Frutiger 55" pitchFamily="50" charset="0"/>
                          <a:ea typeface="+mn-ea"/>
                          <a:cs typeface="+mn-cs"/>
                        </a:rPr>
                        <a:t>Le plan d’activité doit fournir le cadre requis au contrôle mensuel. En d’autres termes, une comparaison rigoureuse entre l’objectif et la performance en ce qui concerne les contacts avec la clientèle, les devis, les commandes, les revenus, les coûts et, surtout, la trésorerie.</a:t>
                      </a:r>
                    </a:p>
                    <a:p>
                      <a:pPr marL="171450" indent="-171450" algn="l" defTabSz="1007943" rtl="0" eaLnBrk="1" latinLnBrk="0" hangingPunct="1">
                        <a:buFont typeface="Arial" panose="020B0604020202020204" pitchFamily="34" charset="0"/>
                        <a:buChar char="•"/>
                      </a:pPr>
                      <a:r>
                        <a:rPr lang="fr-CH" sz="1100" noProof="0" dirty="0">
                          <a:solidFill>
                            <a:schemeClr val="tx1"/>
                          </a:solidFill>
                          <a:latin typeface="+mn-lt"/>
                          <a:ea typeface="+mn-ea"/>
                          <a:cs typeface="+mn-cs"/>
                        </a:rPr>
                        <a:t>Considérez le feed-back critique et les questions posées par les banques ou d’autres partenaires comme une opportunité d’améliorer votre plan d’activité.</a:t>
                      </a:r>
                    </a:p>
                    <a:p>
                      <a:pPr marL="171450" indent="-171450" algn="l" defTabSz="1007943" rtl="0" eaLnBrk="1" latinLnBrk="0" hangingPunct="1">
                        <a:buFont typeface="Arial" panose="020B0604020202020204" pitchFamily="34" charset="0"/>
                        <a:buChar char="•"/>
                      </a:pPr>
                      <a:r>
                        <a:rPr lang="fr-CH" sz="1100" noProof="0" dirty="0">
                          <a:solidFill>
                            <a:schemeClr val="tx1"/>
                          </a:solidFill>
                          <a:latin typeface="+mn-lt"/>
                          <a:ea typeface="+mn-ea"/>
                          <a:cs typeface="+mn-cs"/>
                        </a:rPr>
                        <a:t>Tenez à jour votre plan d’activité en fonction des évolutions du contexte et des nouvelles priorités.</a:t>
                      </a:r>
                    </a:p>
                    <a:p>
                      <a:pPr marL="171450" indent="-171450" algn="l" defTabSz="1007943" rtl="0" eaLnBrk="1" latinLnBrk="0" hangingPunct="1">
                        <a:buFont typeface="Arial" panose="020B0604020202020204" pitchFamily="34" charset="0"/>
                        <a:buChar char="•"/>
                      </a:pPr>
                      <a:r>
                        <a:rPr lang="fr-CH" sz="1100" noProof="0" dirty="0">
                          <a:solidFill>
                            <a:schemeClr val="tx1"/>
                          </a:solidFill>
                          <a:latin typeface="+mn-lt"/>
                          <a:ea typeface="+mn-ea"/>
                          <a:cs typeface="+mn-cs"/>
                        </a:rPr>
                        <a:t>Intégrez les enseignements tirés du contrôle mensuel dans votre plan d’activité (au moins une fois par an).</a:t>
                      </a:r>
                    </a:p>
                  </a:txBody>
                  <a:tcPr marL="0" marR="0" marT="0" marB="0">
                    <a:lnL w="3175" cap="flat" cmpd="sng" algn="ctr">
                      <a:noFill/>
                      <a:prstDash val="solid"/>
                      <a:round/>
                      <a:headEnd type="none" w="med" len="med"/>
                      <a:tailEnd type="none" w="med" len="med"/>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846078"/>
                  </a:ext>
                </a:extLst>
              </a:tr>
            </a:tbl>
          </a:graphicData>
        </a:graphic>
      </p:graphicFrame>
      <p:sp>
        <p:nvSpPr>
          <p:cNvPr id="4" name="Slide Number Placeholder 3">
            <a:extLst>
              <a:ext uri="{FF2B5EF4-FFF2-40B4-BE49-F238E27FC236}">
                <a16:creationId xmlns:a16="http://schemas.microsoft.com/office/drawing/2014/main" id="{563BB016-7A12-9406-0D3C-7534932F4E43}"/>
              </a:ext>
            </a:extLst>
          </p:cNvPr>
          <p:cNvSpPr>
            <a:spLocks noGrp="1"/>
          </p:cNvSpPr>
          <p:nvPr>
            <p:ph type="sldNum" sz="quarter" idx="12"/>
          </p:nvPr>
        </p:nvSpPr>
        <p:spPr/>
        <p:txBody>
          <a:bodyPr/>
          <a:lstStyle/>
          <a:p>
            <a:endParaRPr lang="en-US" dirty="0"/>
          </a:p>
        </p:txBody>
      </p:sp>
      <p:grpSp>
        <p:nvGrpSpPr>
          <p:cNvPr id="26" name="Gruppieren 25">
            <a:extLst>
              <a:ext uri="{FF2B5EF4-FFF2-40B4-BE49-F238E27FC236}">
                <a16:creationId xmlns:a16="http://schemas.microsoft.com/office/drawing/2014/main" id="{18FDC31E-AFCC-4373-B535-93A171EC5E5A}"/>
              </a:ext>
            </a:extLst>
          </p:cNvPr>
          <p:cNvGrpSpPr/>
          <p:nvPr/>
        </p:nvGrpSpPr>
        <p:grpSpPr>
          <a:xfrm>
            <a:off x="584971" y="1495677"/>
            <a:ext cx="720000" cy="720000"/>
            <a:chOff x="584971" y="1495677"/>
            <a:chExt cx="720000" cy="720000"/>
          </a:xfrm>
        </p:grpSpPr>
        <p:sp>
          <p:nvSpPr>
            <p:cNvPr id="5" name="Oval 4">
              <a:extLst>
                <a:ext uri="{FF2B5EF4-FFF2-40B4-BE49-F238E27FC236}">
                  <a16:creationId xmlns:a16="http://schemas.microsoft.com/office/drawing/2014/main" id="{B074D892-1666-1711-D93D-4D88E45938C1}"/>
                </a:ext>
              </a:extLst>
            </p:cNvPr>
            <p:cNvSpPr/>
            <p:nvPr/>
          </p:nvSpPr>
          <p:spPr>
            <a:xfrm>
              <a:off x="584971" y="1495677"/>
              <a:ext cx="720000" cy="72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pic>
          <p:nvPicPr>
            <p:cNvPr id="10" name="Grafik 9">
              <a:extLst>
                <a:ext uri="{FF2B5EF4-FFF2-40B4-BE49-F238E27FC236}">
                  <a16:creationId xmlns:a16="http://schemas.microsoft.com/office/drawing/2014/main" id="{F0DF3E87-B893-D492-B4C0-28595A5EA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57" y="1593779"/>
              <a:ext cx="518160" cy="518160"/>
            </a:xfrm>
            <a:prstGeom prst="rect">
              <a:avLst/>
            </a:prstGeom>
          </p:spPr>
        </p:pic>
      </p:grpSp>
      <p:grpSp>
        <p:nvGrpSpPr>
          <p:cNvPr id="28" name="Gruppieren 27">
            <a:extLst>
              <a:ext uri="{FF2B5EF4-FFF2-40B4-BE49-F238E27FC236}">
                <a16:creationId xmlns:a16="http://schemas.microsoft.com/office/drawing/2014/main" id="{954B1E2A-7F8F-E651-A31B-664A0CC4293C}"/>
              </a:ext>
            </a:extLst>
          </p:cNvPr>
          <p:cNvGrpSpPr/>
          <p:nvPr/>
        </p:nvGrpSpPr>
        <p:grpSpPr>
          <a:xfrm>
            <a:off x="584971" y="2500931"/>
            <a:ext cx="720000" cy="720000"/>
            <a:chOff x="584971" y="2500931"/>
            <a:chExt cx="720000" cy="720000"/>
          </a:xfrm>
        </p:grpSpPr>
        <p:sp>
          <p:nvSpPr>
            <p:cNvPr id="22" name="Oval 21">
              <a:extLst>
                <a:ext uri="{FF2B5EF4-FFF2-40B4-BE49-F238E27FC236}">
                  <a16:creationId xmlns:a16="http://schemas.microsoft.com/office/drawing/2014/main" id="{07F69962-7B85-8032-97DE-23D004A3E253}"/>
                </a:ext>
              </a:extLst>
            </p:cNvPr>
            <p:cNvSpPr/>
            <p:nvPr/>
          </p:nvSpPr>
          <p:spPr>
            <a:xfrm>
              <a:off x="584971" y="2500931"/>
              <a:ext cx="720000" cy="72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pic>
          <p:nvPicPr>
            <p:cNvPr id="13" name="Grafik 12">
              <a:extLst>
                <a:ext uri="{FF2B5EF4-FFF2-40B4-BE49-F238E27FC236}">
                  <a16:creationId xmlns:a16="http://schemas.microsoft.com/office/drawing/2014/main" id="{21C1CAFA-A9EC-BDB1-8616-E1E7A1E1F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11" y="2570309"/>
              <a:ext cx="518160" cy="518160"/>
            </a:xfrm>
            <a:prstGeom prst="rect">
              <a:avLst/>
            </a:prstGeom>
          </p:spPr>
        </p:pic>
      </p:grpSp>
      <p:grpSp>
        <p:nvGrpSpPr>
          <p:cNvPr id="31" name="Gruppieren 30">
            <a:extLst>
              <a:ext uri="{FF2B5EF4-FFF2-40B4-BE49-F238E27FC236}">
                <a16:creationId xmlns:a16="http://schemas.microsoft.com/office/drawing/2014/main" id="{0C7C4A65-B895-B154-2571-BC6062E087EA}"/>
              </a:ext>
            </a:extLst>
          </p:cNvPr>
          <p:cNvGrpSpPr/>
          <p:nvPr/>
        </p:nvGrpSpPr>
        <p:grpSpPr>
          <a:xfrm>
            <a:off x="584971" y="4511439"/>
            <a:ext cx="720000" cy="720000"/>
            <a:chOff x="584971" y="4511439"/>
            <a:chExt cx="720000" cy="720000"/>
          </a:xfrm>
        </p:grpSpPr>
        <p:sp>
          <p:nvSpPr>
            <p:cNvPr id="19" name="Oval 18">
              <a:extLst>
                <a:ext uri="{FF2B5EF4-FFF2-40B4-BE49-F238E27FC236}">
                  <a16:creationId xmlns:a16="http://schemas.microsoft.com/office/drawing/2014/main" id="{EA7ABA31-7C35-A777-119F-A6F824A75D24}"/>
                </a:ext>
              </a:extLst>
            </p:cNvPr>
            <p:cNvSpPr/>
            <p:nvPr/>
          </p:nvSpPr>
          <p:spPr>
            <a:xfrm>
              <a:off x="584971" y="4511439"/>
              <a:ext cx="720000" cy="72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pic>
          <p:nvPicPr>
            <p:cNvPr id="15" name="Grafik 14">
              <a:extLst>
                <a:ext uri="{FF2B5EF4-FFF2-40B4-BE49-F238E27FC236}">
                  <a16:creationId xmlns:a16="http://schemas.microsoft.com/office/drawing/2014/main" id="{0CDBDF4F-3D6B-94C4-F0F4-2C3CAE96C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263" y="4634257"/>
              <a:ext cx="518160" cy="518160"/>
            </a:xfrm>
            <a:prstGeom prst="rect">
              <a:avLst/>
            </a:prstGeom>
          </p:spPr>
        </p:pic>
      </p:grpSp>
      <p:grpSp>
        <p:nvGrpSpPr>
          <p:cNvPr id="30" name="Gruppieren 29">
            <a:extLst>
              <a:ext uri="{FF2B5EF4-FFF2-40B4-BE49-F238E27FC236}">
                <a16:creationId xmlns:a16="http://schemas.microsoft.com/office/drawing/2014/main" id="{6F973BB6-5B10-4706-6EC9-B5E4025BD277}"/>
              </a:ext>
            </a:extLst>
          </p:cNvPr>
          <p:cNvGrpSpPr/>
          <p:nvPr/>
        </p:nvGrpSpPr>
        <p:grpSpPr>
          <a:xfrm>
            <a:off x="584971" y="3506185"/>
            <a:ext cx="720000" cy="720000"/>
            <a:chOff x="584971" y="3506185"/>
            <a:chExt cx="720000" cy="720000"/>
          </a:xfrm>
        </p:grpSpPr>
        <p:sp>
          <p:nvSpPr>
            <p:cNvPr id="20" name="Oval 19">
              <a:extLst>
                <a:ext uri="{FF2B5EF4-FFF2-40B4-BE49-F238E27FC236}">
                  <a16:creationId xmlns:a16="http://schemas.microsoft.com/office/drawing/2014/main" id="{119DA226-9045-B786-8186-D851C7CEFE1F}"/>
                </a:ext>
              </a:extLst>
            </p:cNvPr>
            <p:cNvSpPr/>
            <p:nvPr/>
          </p:nvSpPr>
          <p:spPr>
            <a:xfrm>
              <a:off x="584971" y="3506185"/>
              <a:ext cx="720000" cy="72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pic>
          <p:nvPicPr>
            <p:cNvPr id="23" name="Grafik 22">
              <a:extLst>
                <a:ext uri="{FF2B5EF4-FFF2-40B4-BE49-F238E27FC236}">
                  <a16:creationId xmlns:a16="http://schemas.microsoft.com/office/drawing/2014/main" id="{459B0EB4-2445-B905-20BE-529AEAD1E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215" y="3564185"/>
              <a:ext cx="518160" cy="518160"/>
            </a:xfrm>
            <a:prstGeom prst="rect">
              <a:avLst/>
            </a:prstGeom>
          </p:spPr>
        </p:pic>
      </p:grpSp>
      <p:grpSp>
        <p:nvGrpSpPr>
          <p:cNvPr id="32" name="Gruppieren 31">
            <a:extLst>
              <a:ext uri="{FF2B5EF4-FFF2-40B4-BE49-F238E27FC236}">
                <a16:creationId xmlns:a16="http://schemas.microsoft.com/office/drawing/2014/main" id="{84A45EFB-694D-28E0-302E-9E0F3608AB5A}"/>
              </a:ext>
            </a:extLst>
          </p:cNvPr>
          <p:cNvGrpSpPr/>
          <p:nvPr/>
        </p:nvGrpSpPr>
        <p:grpSpPr>
          <a:xfrm>
            <a:off x="584971" y="5516692"/>
            <a:ext cx="720000" cy="720000"/>
            <a:chOff x="584971" y="5516692"/>
            <a:chExt cx="720000" cy="720000"/>
          </a:xfrm>
        </p:grpSpPr>
        <p:sp>
          <p:nvSpPr>
            <p:cNvPr id="18" name="Oval 17">
              <a:extLst>
                <a:ext uri="{FF2B5EF4-FFF2-40B4-BE49-F238E27FC236}">
                  <a16:creationId xmlns:a16="http://schemas.microsoft.com/office/drawing/2014/main" id="{B977117B-0252-8819-5ED9-453FDF0149ED}"/>
                </a:ext>
              </a:extLst>
            </p:cNvPr>
            <p:cNvSpPr/>
            <p:nvPr/>
          </p:nvSpPr>
          <p:spPr>
            <a:xfrm>
              <a:off x="584971" y="5516692"/>
              <a:ext cx="720000" cy="72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lgn="l"/>
              <a:endParaRPr lang="en-US" sz="1600" dirty="0">
                <a:solidFill>
                  <a:schemeClr val="tx1"/>
                </a:solidFill>
              </a:endParaRPr>
            </a:p>
          </p:txBody>
        </p:sp>
        <p:pic>
          <p:nvPicPr>
            <p:cNvPr id="29" name="Grafik 28">
              <a:extLst>
                <a:ext uri="{FF2B5EF4-FFF2-40B4-BE49-F238E27FC236}">
                  <a16:creationId xmlns:a16="http://schemas.microsoft.com/office/drawing/2014/main" id="{D50F4A58-AC5F-509F-9B1A-6DB175A6FD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263" y="5602177"/>
              <a:ext cx="518160" cy="518160"/>
            </a:xfrm>
            <a:prstGeom prst="rect">
              <a:avLst/>
            </a:prstGeom>
          </p:spPr>
        </p:pic>
      </p:grpSp>
    </p:spTree>
    <p:extLst>
      <p:ext uri="{BB962C8B-B14F-4D97-AF65-F5344CB8AC3E}">
        <p14:creationId xmlns:p14="http://schemas.microsoft.com/office/powerpoint/2010/main" val="3213648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E023-E496-7271-9C46-C77DBD46B140}"/>
              </a:ext>
            </a:extLst>
          </p:cNvPr>
          <p:cNvSpPr>
            <a:spLocks noGrp="1"/>
          </p:cNvSpPr>
          <p:nvPr>
            <p:ph type="title"/>
          </p:nvPr>
        </p:nvSpPr>
        <p:spPr/>
        <p:txBody>
          <a:bodyPr/>
          <a:lstStyle/>
          <a:p>
            <a:r>
              <a:rPr lang="en-US" dirty="0"/>
              <a:t>Finances</a:t>
            </a:r>
          </a:p>
        </p:txBody>
      </p:sp>
      <p:sp>
        <p:nvSpPr>
          <p:cNvPr id="3" name="Slide Number Placeholder 2">
            <a:extLst>
              <a:ext uri="{FF2B5EF4-FFF2-40B4-BE49-F238E27FC236}">
                <a16:creationId xmlns:a16="http://schemas.microsoft.com/office/drawing/2014/main" id="{EB5C4777-00DE-EA24-498F-A4E9B1158D71}"/>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2DCEB79A-3FD4-7627-F33F-32305D4C384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9E40B553-1A44-391B-1BE1-D34414348F56}"/>
              </a:ext>
            </a:extLst>
          </p:cNvPr>
          <p:cNvSpPr>
            <a:spLocks noGrp="1"/>
          </p:cNvSpPr>
          <p:nvPr>
            <p:ph type="body" sz="quarter" idx="14"/>
          </p:nvPr>
        </p:nvSpPr>
        <p:spPr/>
        <p:txBody>
          <a:bodyPr/>
          <a:lstStyle/>
          <a:p>
            <a:r>
              <a:rPr lang="en-US"/>
              <a:t>Compte de résultat actuel</a:t>
            </a:r>
            <a:endParaRPr lang="en-US" dirty="0" err="1"/>
          </a:p>
        </p:txBody>
      </p:sp>
      <p:sp>
        <p:nvSpPr>
          <p:cNvPr id="6" name="Textfeld 35">
            <a:extLst>
              <a:ext uri="{FF2B5EF4-FFF2-40B4-BE49-F238E27FC236}">
                <a16:creationId xmlns:a16="http://schemas.microsoft.com/office/drawing/2014/main" id="{9C7298D6-27F7-DDED-A42F-276AC4264FAD}"/>
              </a:ext>
            </a:extLst>
          </p:cNvPr>
          <p:cNvSpPr txBox="1"/>
          <p:nvPr/>
        </p:nvSpPr>
        <p:spPr>
          <a:xfrm>
            <a:off x="599207" y="1904093"/>
            <a:ext cx="8892988" cy="187220"/>
          </a:xfrm>
          <a:prstGeom prst="rect">
            <a:avLst/>
          </a:prstGeom>
          <a:noFill/>
        </p:spPr>
        <p:txBody>
          <a:bodyPr wrap="none" lIns="0" tIns="0" rIns="0" bIns="0" rtlCol="0">
            <a:noAutofit/>
          </a:bodyPr>
          <a:lstStyle/>
          <a:p>
            <a:r>
              <a:rPr lang="en-US" sz="1200" b="1">
                <a:latin typeface="Frutiger 45 Light" panose="020B0603020202020204" pitchFamily="34" charset="0"/>
              </a:rPr>
              <a:t>Compte de résultat</a:t>
            </a:r>
            <a:endParaRPr lang="en-US" sz="1200" b="1" dirty="0" err="1">
              <a:latin typeface="Frutiger 45 Light" panose="020B0603020202020204" pitchFamily="34" charset="0"/>
            </a:endParaRPr>
          </a:p>
        </p:txBody>
      </p:sp>
    </p:spTree>
    <p:extLst>
      <p:ext uri="{BB962C8B-B14F-4D97-AF65-F5344CB8AC3E}">
        <p14:creationId xmlns:p14="http://schemas.microsoft.com/office/powerpoint/2010/main" val="3155835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E023-E496-7271-9C46-C77DBD46B140}"/>
              </a:ext>
            </a:extLst>
          </p:cNvPr>
          <p:cNvSpPr>
            <a:spLocks noGrp="1"/>
          </p:cNvSpPr>
          <p:nvPr>
            <p:ph type="title"/>
          </p:nvPr>
        </p:nvSpPr>
        <p:spPr/>
        <p:txBody>
          <a:bodyPr/>
          <a:lstStyle/>
          <a:p>
            <a:r>
              <a:rPr lang="en-US" dirty="0"/>
              <a:t>Finances</a:t>
            </a:r>
          </a:p>
        </p:txBody>
      </p:sp>
      <p:sp>
        <p:nvSpPr>
          <p:cNvPr id="3" name="Slide Number Placeholder 2">
            <a:extLst>
              <a:ext uri="{FF2B5EF4-FFF2-40B4-BE49-F238E27FC236}">
                <a16:creationId xmlns:a16="http://schemas.microsoft.com/office/drawing/2014/main" id="{EB5C4777-00DE-EA24-498F-A4E9B1158D71}"/>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2DCEB79A-3FD4-7627-F33F-32305D4C384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9E40B553-1A44-391B-1BE1-D34414348F56}"/>
              </a:ext>
            </a:extLst>
          </p:cNvPr>
          <p:cNvSpPr>
            <a:spLocks noGrp="1"/>
          </p:cNvSpPr>
          <p:nvPr>
            <p:ph type="body" sz="quarter" idx="14"/>
          </p:nvPr>
        </p:nvSpPr>
        <p:spPr/>
        <p:txBody>
          <a:bodyPr/>
          <a:lstStyle/>
          <a:p>
            <a:r>
              <a:rPr lang="fr-FR"/>
              <a:t>Plan de compte de résultat</a:t>
            </a:r>
            <a:endParaRPr lang="fr-FR" dirty="0"/>
          </a:p>
        </p:txBody>
      </p:sp>
      <p:sp>
        <p:nvSpPr>
          <p:cNvPr id="6" name="Textfeld 35">
            <a:extLst>
              <a:ext uri="{FF2B5EF4-FFF2-40B4-BE49-F238E27FC236}">
                <a16:creationId xmlns:a16="http://schemas.microsoft.com/office/drawing/2014/main" id="{A38DDCF0-1DFB-1D31-48BE-9BBD5A760AE7}"/>
              </a:ext>
            </a:extLst>
          </p:cNvPr>
          <p:cNvSpPr txBox="1"/>
          <p:nvPr/>
        </p:nvSpPr>
        <p:spPr>
          <a:xfrm>
            <a:off x="599207" y="1904093"/>
            <a:ext cx="8892988" cy="187220"/>
          </a:xfrm>
          <a:prstGeom prst="rect">
            <a:avLst/>
          </a:prstGeom>
          <a:noFill/>
        </p:spPr>
        <p:txBody>
          <a:bodyPr wrap="none" lIns="0" tIns="0" rIns="0" bIns="0" rtlCol="0">
            <a:noAutofit/>
          </a:bodyPr>
          <a:lstStyle/>
          <a:p>
            <a:r>
              <a:rPr lang="de-CH" sz="1200" b="1">
                <a:solidFill>
                  <a:prstClr val="black"/>
                </a:solidFill>
              </a:rPr>
              <a:t>Compte de résultat</a:t>
            </a:r>
            <a:endParaRPr lang="de-CH" sz="1200" b="1" dirty="0">
              <a:solidFill>
                <a:prstClr val="black"/>
              </a:solidFill>
            </a:endParaRPr>
          </a:p>
        </p:txBody>
      </p:sp>
    </p:spTree>
    <p:extLst>
      <p:ext uri="{BB962C8B-B14F-4D97-AF65-F5344CB8AC3E}">
        <p14:creationId xmlns:p14="http://schemas.microsoft.com/office/powerpoint/2010/main" val="296240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E023-E496-7271-9C46-C77DBD46B140}"/>
              </a:ext>
            </a:extLst>
          </p:cNvPr>
          <p:cNvSpPr>
            <a:spLocks noGrp="1"/>
          </p:cNvSpPr>
          <p:nvPr>
            <p:ph type="title"/>
          </p:nvPr>
        </p:nvSpPr>
        <p:spPr/>
        <p:txBody>
          <a:bodyPr/>
          <a:lstStyle/>
          <a:p>
            <a:r>
              <a:rPr lang="en-US" dirty="0"/>
              <a:t>Finances</a:t>
            </a:r>
          </a:p>
        </p:txBody>
      </p:sp>
      <p:sp>
        <p:nvSpPr>
          <p:cNvPr id="3" name="Slide Number Placeholder 2">
            <a:extLst>
              <a:ext uri="{FF2B5EF4-FFF2-40B4-BE49-F238E27FC236}">
                <a16:creationId xmlns:a16="http://schemas.microsoft.com/office/drawing/2014/main" id="{EB5C4777-00DE-EA24-498F-A4E9B1158D71}"/>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2DCEB79A-3FD4-7627-F33F-32305D4C384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9E40B553-1A44-391B-1BE1-D34414348F56}"/>
              </a:ext>
            </a:extLst>
          </p:cNvPr>
          <p:cNvSpPr>
            <a:spLocks noGrp="1"/>
          </p:cNvSpPr>
          <p:nvPr>
            <p:ph type="body" sz="quarter" idx="14"/>
          </p:nvPr>
        </p:nvSpPr>
        <p:spPr/>
        <p:txBody>
          <a:bodyPr/>
          <a:lstStyle/>
          <a:p>
            <a:r>
              <a:rPr lang="en-US"/>
              <a:t>Bilan actuel</a:t>
            </a:r>
            <a:endParaRPr lang="en-US" dirty="0" err="1"/>
          </a:p>
        </p:txBody>
      </p:sp>
      <p:sp>
        <p:nvSpPr>
          <p:cNvPr id="6" name="Textfeld 35">
            <a:extLst>
              <a:ext uri="{FF2B5EF4-FFF2-40B4-BE49-F238E27FC236}">
                <a16:creationId xmlns:a16="http://schemas.microsoft.com/office/drawing/2014/main" id="{A38DDCF0-1DFB-1D31-48BE-9BBD5A760AE7}"/>
              </a:ext>
            </a:extLst>
          </p:cNvPr>
          <p:cNvSpPr txBox="1"/>
          <p:nvPr/>
        </p:nvSpPr>
        <p:spPr>
          <a:xfrm>
            <a:off x="599207" y="1904093"/>
            <a:ext cx="8892988" cy="187220"/>
          </a:xfrm>
          <a:prstGeom prst="rect">
            <a:avLst/>
          </a:prstGeom>
          <a:noFill/>
        </p:spPr>
        <p:txBody>
          <a:bodyPr wrap="none" lIns="0" tIns="0" rIns="0" bIns="0" rtlCol="0">
            <a:noAutofit/>
          </a:bodyPr>
          <a:lstStyle/>
          <a:p>
            <a:r>
              <a:rPr lang="en-US" sz="1200" b="1">
                <a:latin typeface="Frutiger 45 Light" panose="020B0603020202020204" pitchFamily="34" charset="0"/>
              </a:rPr>
              <a:t>Bilan</a:t>
            </a:r>
            <a:endParaRPr lang="en-US" sz="1200" b="1" dirty="0">
              <a:latin typeface="Frutiger 45 Light" panose="020B0603020202020204" pitchFamily="34" charset="0"/>
            </a:endParaRPr>
          </a:p>
        </p:txBody>
      </p:sp>
    </p:spTree>
    <p:extLst>
      <p:ext uri="{BB962C8B-B14F-4D97-AF65-F5344CB8AC3E}">
        <p14:creationId xmlns:p14="http://schemas.microsoft.com/office/powerpoint/2010/main" val="1055852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E023-E496-7271-9C46-C77DBD46B140}"/>
              </a:ext>
            </a:extLst>
          </p:cNvPr>
          <p:cNvSpPr>
            <a:spLocks noGrp="1"/>
          </p:cNvSpPr>
          <p:nvPr>
            <p:ph type="title"/>
          </p:nvPr>
        </p:nvSpPr>
        <p:spPr/>
        <p:txBody>
          <a:bodyPr/>
          <a:lstStyle/>
          <a:p>
            <a:r>
              <a:rPr lang="en-US" dirty="0"/>
              <a:t>Finances</a:t>
            </a:r>
          </a:p>
        </p:txBody>
      </p:sp>
      <p:sp>
        <p:nvSpPr>
          <p:cNvPr id="3" name="Slide Number Placeholder 2">
            <a:extLst>
              <a:ext uri="{FF2B5EF4-FFF2-40B4-BE49-F238E27FC236}">
                <a16:creationId xmlns:a16="http://schemas.microsoft.com/office/drawing/2014/main" id="{EB5C4777-00DE-EA24-498F-A4E9B1158D71}"/>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2DCEB79A-3FD4-7627-F33F-32305D4C384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9E40B553-1A44-391B-1BE1-D34414348F56}"/>
              </a:ext>
            </a:extLst>
          </p:cNvPr>
          <p:cNvSpPr>
            <a:spLocks noGrp="1"/>
          </p:cNvSpPr>
          <p:nvPr>
            <p:ph type="body" sz="quarter" idx="14"/>
          </p:nvPr>
        </p:nvSpPr>
        <p:spPr/>
        <p:txBody>
          <a:bodyPr/>
          <a:lstStyle/>
          <a:p>
            <a:r>
              <a:rPr lang="en-US" dirty="0"/>
              <a:t>Plan de </a:t>
            </a:r>
            <a:r>
              <a:rPr lang="en-US" dirty="0" err="1"/>
              <a:t>bilan</a:t>
            </a:r>
            <a:endParaRPr lang="en-US" dirty="0"/>
          </a:p>
        </p:txBody>
      </p:sp>
      <p:sp>
        <p:nvSpPr>
          <p:cNvPr id="6" name="Textfeld 35">
            <a:extLst>
              <a:ext uri="{FF2B5EF4-FFF2-40B4-BE49-F238E27FC236}">
                <a16:creationId xmlns:a16="http://schemas.microsoft.com/office/drawing/2014/main" id="{A38DDCF0-1DFB-1D31-48BE-9BBD5A760AE7}"/>
              </a:ext>
            </a:extLst>
          </p:cNvPr>
          <p:cNvSpPr txBox="1"/>
          <p:nvPr/>
        </p:nvSpPr>
        <p:spPr>
          <a:xfrm>
            <a:off x="599207" y="1904093"/>
            <a:ext cx="8892988" cy="187220"/>
          </a:xfrm>
          <a:prstGeom prst="rect">
            <a:avLst/>
          </a:prstGeom>
          <a:noFill/>
        </p:spPr>
        <p:txBody>
          <a:bodyPr wrap="none" lIns="0" tIns="0" rIns="0" bIns="0" rtlCol="0">
            <a:noAutofit/>
          </a:bodyPr>
          <a:lstStyle/>
          <a:p>
            <a:r>
              <a:rPr lang="fr-FR" sz="1200" b="1">
                <a:latin typeface="Frutiger 45 Light" panose="020B0603020202020204" pitchFamily="34" charset="0"/>
              </a:rPr>
              <a:t>Projection de flux de trésorerie</a:t>
            </a:r>
            <a:endParaRPr lang="fr-FR" sz="1200" b="1" dirty="0">
              <a:latin typeface="Frutiger 45 Light" panose="020B0603020202020204" pitchFamily="34" charset="0"/>
            </a:endParaRPr>
          </a:p>
        </p:txBody>
      </p:sp>
    </p:spTree>
    <p:extLst>
      <p:ext uri="{BB962C8B-B14F-4D97-AF65-F5344CB8AC3E}">
        <p14:creationId xmlns:p14="http://schemas.microsoft.com/office/powerpoint/2010/main" val="2814073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E023-E496-7271-9C46-C77DBD46B140}"/>
              </a:ext>
            </a:extLst>
          </p:cNvPr>
          <p:cNvSpPr>
            <a:spLocks noGrp="1"/>
          </p:cNvSpPr>
          <p:nvPr>
            <p:ph type="title"/>
          </p:nvPr>
        </p:nvSpPr>
        <p:spPr/>
        <p:txBody>
          <a:bodyPr/>
          <a:lstStyle/>
          <a:p>
            <a:r>
              <a:rPr lang="en-US" dirty="0"/>
              <a:t>Finances</a:t>
            </a:r>
          </a:p>
        </p:txBody>
      </p:sp>
      <p:sp>
        <p:nvSpPr>
          <p:cNvPr id="3" name="Slide Number Placeholder 2">
            <a:extLst>
              <a:ext uri="{FF2B5EF4-FFF2-40B4-BE49-F238E27FC236}">
                <a16:creationId xmlns:a16="http://schemas.microsoft.com/office/drawing/2014/main" id="{EB5C4777-00DE-EA24-498F-A4E9B1158D71}"/>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2DCEB79A-3FD4-7627-F33F-32305D4C384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9E40B553-1A44-391B-1BE1-D34414348F56}"/>
              </a:ext>
            </a:extLst>
          </p:cNvPr>
          <p:cNvSpPr>
            <a:spLocks noGrp="1"/>
          </p:cNvSpPr>
          <p:nvPr>
            <p:ph type="body" sz="quarter" idx="14"/>
          </p:nvPr>
        </p:nvSpPr>
        <p:spPr/>
        <p:txBody>
          <a:bodyPr/>
          <a:lstStyle/>
          <a:p>
            <a:r>
              <a:rPr lang="en-US"/>
              <a:t>Flux de trésorerie actuel</a:t>
            </a:r>
            <a:endParaRPr lang="en-US" dirty="0" err="1"/>
          </a:p>
        </p:txBody>
      </p:sp>
      <p:sp>
        <p:nvSpPr>
          <p:cNvPr id="6" name="Textfeld 35">
            <a:extLst>
              <a:ext uri="{FF2B5EF4-FFF2-40B4-BE49-F238E27FC236}">
                <a16:creationId xmlns:a16="http://schemas.microsoft.com/office/drawing/2014/main" id="{A38DDCF0-1DFB-1D31-48BE-9BBD5A760AE7}"/>
              </a:ext>
            </a:extLst>
          </p:cNvPr>
          <p:cNvSpPr txBox="1"/>
          <p:nvPr/>
        </p:nvSpPr>
        <p:spPr>
          <a:xfrm>
            <a:off x="599207" y="1904093"/>
            <a:ext cx="8892988" cy="187220"/>
          </a:xfrm>
          <a:prstGeom prst="rect">
            <a:avLst/>
          </a:prstGeom>
          <a:noFill/>
        </p:spPr>
        <p:txBody>
          <a:bodyPr wrap="none" lIns="0" tIns="0" rIns="0" bIns="0" rtlCol="0">
            <a:noAutofit/>
          </a:bodyPr>
          <a:lstStyle/>
          <a:p>
            <a:r>
              <a:rPr lang="fr-FR" sz="1200" b="1">
                <a:latin typeface="Frutiger 45 Light" panose="020B0603020202020204" pitchFamily="34" charset="0"/>
              </a:rPr>
              <a:t>État des flux de trésorerie</a:t>
            </a:r>
            <a:endParaRPr lang="fr-FR" sz="1200" b="1" dirty="0">
              <a:latin typeface="Frutiger 45 Light" panose="020B0603020202020204" pitchFamily="34" charset="0"/>
            </a:endParaRPr>
          </a:p>
        </p:txBody>
      </p:sp>
    </p:spTree>
    <p:extLst>
      <p:ext uri="{BB962C8B-B14F-4D97-AF65-F5344CB8AC3E}">
        <p14:creationId xmlns:p14="http://schemas.microsoft.com/office/powerpoint/2010/main" val="1842926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E023-E496-7271-9C46-C77DBD46B140}"/>
              </a:ext>
            </a:extLst>
          </p:cNvPr>
          <p:cNvSpPr>
            <a:spLocks noGrp="1"/>
          </p:cNvSpPr>
          <p:nvPr>
            <p:ph type="title"/>
          </p:nvPr>
        </p:nvSpPr>
        <p:spPr/>
        <p:txBody>
          <a:bodyPr/>
          <a:lstStyle/>
          <a:p>
            <a:r>
              <a:rPr lang="en-US" dirty="0"/>
              <a:t>Finances</a:t>
            </a:r>
          </a:p>
        </p:txBody>
      </p:sp>
      <p:sp>
        <p:nvSpPr>
          <p:cNvPr id="3" name="Slide Number Placeholder 2">
            <a:extLst>
              <a:ext uri="{FF2B5EF4-FFF2-40B4-BE49-F238E27FC236}">
                <a16:creationId xmlns:a16="http://schemas.microsoft.com/office/drawing/2014/main" id="{EB5C4777-00DE-EA24-498F-A4E9B1158D71}"/>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2DCEB79A-3FD4-7627-F33F-32305D4C384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9E40B553-1A44-391B-1BE1-D34414348F56}"/>
              </a:ext>
            </a:extLst>
          </p:cNvPr>
          <p:cNvSpPr>
            <a:spLocks noGrp="1"/>
          </p:cNvSpPr>
          <p:nvPr>
            <p:ph type="body" sz="quarter" idx="14"/>
          </p:nvPr>
        </p:nvSpPr>
        <p:spPr/>
        <p:txBody>
          <a:bodyPr/>
          <a:lstStyle/>
          <a:p>
            <a:r>
              <a:rPr lang="en-US"/>
              <a:t>Projection de trésorerie</a:t>
            </a:r>
            <a:endParaRPr lang="en-US" dirty="0"/>
          </a:p>
        </p:txBody>
      </p:sp>
      <p:sp>
        <p:nvSpPr>
          <p:cNvPr id="6" name="Textfeld 35">
            <a:extLst>
              <a:ext uri="{FF2B5EF4-FFF2-40B4-BE49-F238E27FC236}">
                <a16:creationId xmlns:a16="http://schemas.microsoft.com/office/drawing/2014/main" id="{A38DDCF0-1DFB-1D31-48BE-9BBD5A760AE7}"/>
              </a:ext>
            </a:extLst>
          </p:cNvPr>
          <p:cNvSpPr txBox="1"/>
          <p:nvPr/>
        </p:nvSpPr>
        <p:spPr>
          <a:xfrm>
            <a:off x="599207" y="1904093"/>
            <a:ext cx="8892988" cy="187220"/>
          </a:xfrm>
          <a:prstGeom prst="rect">
            <a:avLst/>
          </a:prstGeom>
          <a:noFill/>
        </p:spPr>
        <p:txBody>
          <a:bodyPr wrap="none" lIns="0" tIns="0" rIns="0" bIns="0" rtlCol="0">
            <a:noAutofit/>
          </a:bodyPr>
          <a:lstStyle/>
          <a:p>
            <a:r>
              <a:rPr lang="en-US" sz="1200" b="1">
                <a:latin typeface="Frutiger 45 Light" panose="020B0603020202020204" pitchFamily="34" charset="0"/>
              </a:rPr>
              <a:t>Projection de trésorerie</a:t>
            </a:r>
            <a:endParaRPr lang="en-US" sz="1200" b="1" dirty="0">
              <a:latin typeface="Frutiger 45 Light" panose="020B0603020202020204" pitchFamily="34" charset="0"/>
            </a:endParaRPr>
          </a:p>
        </p:txBody>
      </p:sp>
    </p:spTree>
    <p:extLst>
      <p:ext uri="{BB962C8B-B14F-4D97-AF65-F5344CB8AC3E}">
        <p14:creationId xmlns:p14="http://schemas.microsoft.com/office/powerpoint/2010/main" val="3530253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E023-E496-7271-9C46-C77DBD46B140}"/>
              </a:ext>
            </a:extLst>
          </p:cNvPr>
          <p:cNvSpPr>
            <a:spLocks noGrp="1"/>
          </p:cNvSpPr>
          <p:nvPr>
            <p:ph type="title"/>
          </p:nvPr>
        </p:nvSpPr>
        <p:spPr/>
        <p:txBody>
          <a:bodyPr/>
          <a:lstStyle/>
          <a:p>
            <a:r>
              <a:rPr lang="en-US" dirty="0"/>
              <a:t>Finances</a:t>
            </a:r>
          </a:p>
        </p:txBody>
      </p:sp>
      <p:sp>
        <p:nvSpPr>
          <p:cNvPr id="3" name="Slide Number Placeholder 2">
            <a:extLst>
              <a:ext uri="{FF2B5EF4-FFF2-40B4-BE49-F238E27FC236}">
                <a16:creationId xmlns:a16="http://schemas.microsoft.com/office/drawing/2014/main" id="{EB5C4777-00DE-EA24-498F-A4E9B1158D71}"/>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2DCEB79A-3FD4-7627-F33F-32305D4C384D}"/>
              </a:ext>
            </a:extLst>
          </p:cNvPr>
          <p:cNvSpPr>
            <a:spLocks noGrp="1"/>
          </p:cNvSpPr>
          <p:nvPr>
            <p:ph type="body" sz="quarter" idx="13"/>
          </p:nvPr>
        </p:nvSpPr>
        <p:spPr/>
        <p:txBody>
          <a:bodyPr/>
          <a:lstStyle/>
          <a:p>
            <a:r>
              <a:rPr lang="en-US" dirty="0" err="1"/>
              <a:t>Résume</a:t>
            </a:r>
            <a:r>
              <a:rPr lang="en-US" dirty="0"/>
              <a:t> </a:t>
            </a:r>
            <a:r>
              <a:rPr lang="en-US" dirty="0" err="1"/>
              <a:t>en</a:t>
            </a:r>
            <a:r>
              <a:rPr lang="en-US" dirty="0"/>
              <a:t> </a:t>
            </a:r>
            <a:r>
              <a:rPr lang="en-US" dirty="0" err="1"/>
              <a:t>bref</a:t>
            </a:r>
            <a:endParaRPr lang="en-US" dirty="0"/>
          </a:p>
        </p:txBody>
      </p:sp>
      <p:sp>
        <p:nvSpPr>
          <p:cNvPr id="5" name="Text Placeholder 4">
            <a:extLst>
              <a:ext uri="{FF2B5EF4-FFF2-40B4-BE49-F238E27FC236}">
                <a16:creationId xmlns:a16="http://schemas.microsoft.com/office/drawing/2014/main" id="{9E40B553-1A44-391B-1BE1-D34414348F56}"/>
              </a:ext>
            </a:extLst>
          </p:cNvPr>
          <p:cNvSpPr>
            <a:spLocks noGrp="1"/>
          </p:cNvSpPr>
          <p:nvPr>
            <p:ph type="body" sz="quarter" idx="14"/>
          </p:nvPr>
        </p:nvSpPr>
        <p:spPr/>
        <p:txBody>
          <a:bodyPr/>
          <a:lstStyle/>
          <a:p>
            <a:r>
              <a:rPr lang="en-US"/>
              <a:t>Investissements</a:t>
            </a:r>
            <a:endParaRPr lang="en-US" dirty="0"/>
          </a:p>
        </p:txBody>
      </p:sp>
      <p:sp>
        <p:nvSpPr>
          <p:cNvPr id="6" name="Textfeld 35">
            <a:extLst>
              <a:ext uri="{FF2B5EF4-FFF2-40B4-BE49-F238E27FC236}">
                <a16:creationId xmlns:a16="http://schemas.microsoft.com/office/drawing/2014/main" id="{A38DDCF0-1DFB-1D31-48BE-9BBD5A760AE7}"/>
              </a:ext>
            </a:extLst>
          </p:cNvPr>
          <p:cNvSpPr txBox="1"/>
          <p:nvPr/>
        </p:nvSpPr>
        <p:spPr>
          <a:xfrm>
            <a:off x="599207" y="1904093"/>
            <a:ext cx="8892988" cy="187220"/>
          </a:xfrm>
          <a:prstGeom prst="rect">
            <a:avLst/>
          </a:prstGeom>
          <a:noFill/>
        </p:spPr>
        <p:txBody>
          <a:bodyPr wrap="none" lIns="0" tIns="0" rIns="0" bIns="0" rtlCol="0">
            <a:noAutofit/>
          </a:bodyPr>
          <a:lstStyle/>
          <a:p>
            <a:r>
              <a:rPr lang="en-US" sz="1200" b="1">
                <a:latin typeface="Frutiger 45 Light" panose="020B0603020202020204" pitchFamily="34" charset="0"/>
              </a:rPr>
              <a:t>Positions de bilan</a:t>
            </a:r>
            <a:endParaRPr lang="en-US" sz="1200" b="1" dirty="0" err="1">
              <a:latin typeface="Frutiger 45 Light" panose="020B0603020202020204" pitchFamily="34" charset="0"/>
            </a:endParaRPr>
          </a:p>
        </p:txBody>
      </p:sp>
    </p:spTree>
    <p:extLst>
      <p:ext uri="{BB962C8B-B14F-4D97-AF65-F5344CB8AC3E}">
        <p14:creationId xmlns:p14="http://schemas.microsoft.com/office/powerpoint/2010/main" val="827582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4BF7-0F8B-3949-DC77-BA729A64DF83}"/>
              </a:ext>
            </a:extLst>
          </p:cNvPr>
          <p:cNvSpPr>
            <a:spLocks noGrp="1"/>
          </p:cNvSpPr>
          <p:nvPr>
            <p:ph type="title"/>
          </p:nvPr>
        </p:nvSpPr>
        <p:spPr/>
        <p:txBody>
          <a:bodyPr/>
          <a:lstStyle/>
          <a:p>
            <a:r>
              <a:rPr lang="en-US"/>
              <a:t>Coordonnées</a:t>
            </a:r>
            <a:endParaRPr lang="en-US" dirty="0"/>
          </a:p>
        </p:txBody>
      </p:sp>
      <p:sp>
        <p:nvSpPr>
          <p:cNvPr id="3" name="Text Placeholder 2">
            <a:extLst>
              <a:ext uri="{FF2B5EF4-FFF2-40B4-BE49-F238E27FC236}">
                <a16:creationId xmlns:a16="http://schemas.microsoft.com/office/drawing/2014/main" id="{8E5E9C0F-A68D-5ACA-E6DA-8B01E863FE0D}"/>
              </a:ext>
            </a:extLst>
          </p:cNvPr>
          <p:cNvSpPr>
            <a:spLocks noGrp="1"/>
          </p:cNvSpPr>
          <p:nvPr>
            <p:ph type="body" idx="1"/>
          </p:nvPr>
        </p:nvSpPr>
        <p:spPr/>
        <p:txBody>
          <a:bodyPr/>
          <a:lstStyle/>
          <a:p>
            <a:r>
              <a:rPr lang="en-US" dirty="0"/>
              <a:t>Étape 7</a:t>
            </a:r>
          </a:p>
        </p:txBody>
      </p:sp>
      <p:pic>
        <p:nvPicPr>
          <p:cNvPr id="4" name="Grafik 10">
            <a:extLst>
              <a:ext uri="{FF2B5EF4-FFF2-40B4-BE49-F238E27FC236}">
                <a16:creationId xmlns:a16="http://schemas.microsoft.com/office/drawing/2014/main" id="{75535993-7B9B-0F8B-6B33-4B989CCF834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98488" y="2663825"/>
            <a:ext cx="10369550" cy="4887913"/>
          </a:xfrm>
          <a:prstGeom prst="rect">
            <a:avLst/>
          </a:prstGeom>
        </p:spPr>
      </p:pic>
    </p:spTree>
    <p:extLst>
      <p:ext uri="{BB962C8B-B14F-4D97-AF65-F5344CB8AC3E}">
        <p14:creationId xmlns:p14="http://schemas.microsoft.com/office/powerpoint/2010/main" val="3205251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3987C-F2DB-5A09-13FB-5DA01BCDEEAE}"/>
              </a:ext>
            </a:extLst>
          </p:cNvPr>
          <p:cNvSpPr>
            <a:spLocks noGrp="1"/>
          </p:cNvSpPr>
          <p:nvPr>
            <p:ph type="title"/>
          </p:nvPr>
        </p:nvSpPr>
        <p:spPr/>
        <p:txBody>
          <a:bodyPr/>
          <a:lstStyle/>
          <a:p>
            <a:r>
              <a:rPr lang="en-US" dirty="0" err="1"/>
              <a:t>Coordonnées</a:t>
            </a:r>
            <a:endParaRPr lang="en-US" dirty="0"/>
          </a:p>
        </p:txBody>
      </p:sp>
      <p:sp>
        <p:nvSpPr>
          <p:cNvPr id="3" name="Slide Number Placeholder 2">
            <a:extLst>
              <a:ext uri="{FF2B5EF4-FFF2-40B4-BE49-F238E27FC236}">
                <a16:creationId xmlns:a16="http://schemas.microsoft.com/office/drawing/2014/main" id="{0EFFFD78-B85C-06E8-7946-EA6966F4617D}"/>
              </a:ext>
            </a:extLst>
          </p:cNvPr>
          <p:cNvSpPr>
            <a:spLocks noGrp="1"/>
          </p:cNvSpPr>
          <p:nvPr>
            <p:ph type="sldNum" sz="quarter" idx="12"/>
          </p:nvPr>
        </p:nvSpPr>
        <p:spPr/>
        <p:txBody>
          <a:bodyPr/>
          <a:lstStyle/>
          <a:p>
            <a:endParaRPr lang="en-US"/>
          </a:p>
        </p:txBody>
      </p:sp>
      <p:sp>
        <p:nvSpPr>
          <p:cNvPr id="4" name="Text Placeholder 3">
            <a:extLst>
              <a:ext uri="{FF2B5EF4-FFF2-40B4-BE49-F238E27FC236}">
                <a16:creationId xmlns:a16="http://schemas.microsoft.com/office/drawing/2014/main" id="{94863364-68BF-3617-9453-7A00B5B5C7DA}"/>
              </a:ext>
            </a:extLst>
          </p:cNvPr>
          <p:cNvSpPr>
            <a:spLocks noGrp="1"/>
          </p:cNvSpPr>
          <p:nvPr>
            <p:ph type="body" sz="quarter" idx="13"/>
          </p:nvPr>
        </p:nvSpPr>
        <p:spPr/>
        <p:txBody>
          <a:bodyPr/>
          <a:lstStyle/>
          <a:p>
            <a:r>
              <a:rPr lang="fr-FR" dirty="0"/>
              <a:t>Merci beaucoup de votre attention</a:t>
            </a:r>
          </a:p>
        </p:txBody>
      </p:sp>
      <p:sp>
        <p:nvSpPr>
          <p:cNvPr id="5" name="Rectangle 26">
            <a:extLst>
              <a:ext uri="{FF2B5EF4-FFF2-40B4-BE49-F238E27FC236}">
                <a16:creationId xmlns:a16="http://schemas.microsoft.com/office/drawing/2014/main" id="{AAB966E5-5CE3-B33E-2939-8EBE71782031}"/>
              </a:ext>
            </a:extLst>
          </p:cNvPr>
          <p:cNvSpPr>
            <a:spLocks noChangeArrowheads="1"/>
          </p:cNvSpPr>
          <p:nvPr/>
        </p:nvSpPr>
        <p:spPr bwMode="gray">
          <a:xfrm>
            <a:off x="1588100" y="2317516"/>
            <a:ext cx="2985897" cy="1848836"/>
          </a:xfrm>
          <a:prstGeom prst="rect">
            <a:avLst/>
          </a:prstGeom>
          <a:noFill/>
        </p:spPr>
        <p:txBody>
          <a:bodyPr wrap="none" lIns="0" tIns="0" rIns="0" bIns="0" rtlCol="0">
            <a:noAutofit/>
          </a:bodyPr>
          <a:lstStyle/>
          <a:p>
            <a:r>
              <a:rPr lang="pl-PL" sz="2400" b="1" dirty="0">
                <a:latin typeface="Frutiger 45 Light" panose="020B0603020202020204" pitchFamily="34" charset="0"/>
              </a:rPr>
              <a:t>0844853004</a:t>
            </a:r>
          </a:p>
          <a:p>
            <a:r>
              <a:rPr lang="en-GB" sz="1400" b="1" dirty="0">
                <a:latin typeface="Frutiger 45 Light" panose="020B0603020202020204" pitchFamily="34" charset="0"/>
              </a:rPr>
              <a:t>Du </a:t>
            </a:r>
            <a:r>
              <a:rPr lang="en-GB" sz="1400" b="1" dirty="0" err="1">
                <a:latin typeface="Frutiger 45 Light" panose="020B0603020202020204" pitchFamily="34" charset="0"/>
              </a:rPr>
              <a:t>lundi</a:t>
            </a:r>
            <a:r>
              <a:rPr lang="pl-PL" sz="1400" b="1" dirty="0">
                <a:latin typeface="Frutiger 45 Light" panose="020B0603020202020204" pitchFamily="34" charset="0"/>
              </a:rPr>
              <a:t> </a:t>
            </a:r>
            <a:r>
              <a:rPr lang="en-GB" sz="1400" b="1" dirty="0">
                <a:latin typeface="Frutiger 45 Light" panose="020B0603020202020204" pitchFamily="34" charset="0"/>
              </a:rPr>
              <a:t>au </a:t>
            </a:r>
            <a:r>
              <a:rPr lang="en-GB" sz="1400" b="1" dirty="0" err="1">
                <a:latin typeface="Frutiger 45 Light" panose="020B0603020202020204" pitchFamily="34" charset="0"/>
              </a:rPr>
              <a:t>vendredi</a:t>
            </a:r>
            <a:endParaRPr lang="pl-PL" sz="1400" b="1" dirty="0">
              <a:latin typeface="Frutiger 45 Light" panose="020B0603020202020204" pitchFamily="34" charset="0"/>
            </a:endParaRPr>
          </a:p>
          <a:p>
            <a:r>
              <a:rPr lang="pl-PL" sz="1400" b="1" dirty="0">
                <a:latin typeface="Frutiger 45 Light" panose="020B0603020202020204" pitchFamily="34" charset="0"/>
              </a:rPr>
              <a:t>08</a:t>
            </a:r>
            <a:r>
              <a:rPr lang="en-GB" sz="1400" b="1" dirty="0">
                <a:latin typeface="Frutiger 45 Light" panose="020B0603020202020204" pitchFamily="34" charset="0"/>
              </a:rPr>
              <a:t>h</a:t>
            </a:r>
            <a:r>
              <a:rPr lang="pl-PL" sz="1400" b="1" dirty="0">
                <a:latin typeface="Frutiger 45 Light" panose="020B0603020202020204" pitchFamily="34" charset="0"/>
              </a:rPr>
              <a:t>00 – </a:t>
            </a:r>
            <a:r>
              <a:rPr lang="en-GB" sz="1400" b="1" dirty="0">
                <a:latin typeface="Frutiger 45 Light" panose="020B0603020202020204" pitchFamily="34" charset="0"/>
              </a:rPr>
              <a:t>18h</a:t>
            </a:r>
            <a:r>
              <a:rPr lang="pl-PL" sz="1400" b="1" dirty="0">
                <a:latin typeface="Frutiger 45 Light" panose="020B0603020202020204" pitchFamily="34" charset="0"/>
              </a:rPr>
              <a:t>00</a:t>
            </a:r>
            <a:endParaRPr lang="en-US" sz="1400" b="1" dirty="0">
              <a:latin typeface="Frutiger 45 Light" panose="020B0603020202020204" pitchFamily="34" charset="0"/>
            </a:endParaRPr>
          </a:p>
        </p:txBody>
      </p:sp>
      <p:sp>
        <p:nvSpPr>
          <p:cNvPr id="6" name="Textfeld 39">
            <a:extLst>
              <a:ext uri="{FF2B5EF4-FFF2-40B4-BE49-F238E27FC236}">
                <a16:creationId xmlns:a16="http://schemas.microsoft.com/office/drawing/2014/main" id="{A3EE17F5-B9A9-B45E-6A93-87BAD61A55D3}"/>
              </a:ext>
            </a:extLst>
          </p:cNvPr>
          <p:cNvSpPr txBox="1"/>
          <p:nvPr/>
        </p:nvSpPr>
        <p:spPr>
          <a:xfrm>
            <a:off x="599207" y="1904093"/>
            <a:ext cx="1846688" cy="319870"/>
          </a:xfrm>
          <a:prstGeom prst="rect">
            <a:avLst/>
          </a:prstGeom>
          <a:noFill/>
        </p:spPr>
        <p:txBody>
          <a:bodyPr wrap="none" lIns="0" tIns="0" rIns="0" bIns="0" rtlCol="0">
            <a:noAutofit/>
          </a:bodyPr>
          <a:lstStyle/>
          <a:p>
            <a:r>
              <a:rPr lang="en-US" sz="1200" b="1">
                <a:latin typeface="Frutiger 45 Light" panose="020B0603020202020204" pitchFamily="34" charset="0"/>
              </a:rPr>
              <a:t>Contactez-nous</a:t>
            </a:r>
            <a:endParaRPr lang="en-US" sz="1200" b="1" dirty="0">
              <a:latin typeface="Frutiger 45 Light" panose="020B0603020202020204" pitchFamily="34" charset="0"/>
            </a:endParaRPr>
          </a:p>
        </p:txBody>
      </p:sp>
      <p:cxnSp>
        <p:nvCxnSpPr>
          <p:cNvPr id="7" name="Gerade Verbindung 40">
            <a:extLst>
              <a:ext uri="{FF2B5EF4-FFF2-40B4-BE49-F238E27FC236}">
                <a16:creationId xmlns:a16="http://schemas.microsoft.com/office/drawing/2014/main" id="{D4849DA5-58CD-6ACF-7587-8F8327F5C503}"/>
              </a:ext>
            </a:extLst>
          </p:cNvPr>
          <p:cNvCxnSpPr>
            <a:cxnSpLocks/>
          </p:cNvCxnSpPr>
          <p:nvPr/>
        </p:nvCxnSpPr>
        <p:spPr>
          <a:xfrm>
            <a:off x="599207" y="2142371"/>
            <a:ext cx="65302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26">
            <a:extLst>
              <a:ext uri="{FF2B5EF4-FFF2-40B4-BE49-F238E27FC236}">
                <a16:creationId xmlns:a16="http://schemas.microsoft.com/office/drawing/2014/main" id="{A7ECCA59-0161-95E5-B831-46B3278C6551}"/>
              </a:ext>
            </a:extLst>
          </p:cNvPr>
          <p:cNvSpPr>
            <a:spLocks noChangeArrowheads="1"/>
          </p:cNvSpPr>
          <p:nvPr/>
        </p:nvSpPr>
        <p:spPr bwMode="gray">
          <a:xfrm>
            <a:off x="1522551" y="4100075"/>
            <a:ext cx="3481931" cy="1848836"/>
          </a:xfrm>
          <a:prstGeom prst="rect">
            <a:avLst/>
          </a:prstGeom>
          <a:noFill/>
          <a:ln w="19050">
            <a:noFill/>
            <a:miter lim="800000"/>
            <a:headEnd/>
            <a:tailEnd/>
          </a:ln>
          <a:effectLst/>
        </p:spPr>
        <p:txBody>
          <a:bodyPr wrap="square" lIns="0" tIns="0" rIns="0" bIns="0" anchor="t">
            <a:noAutofit/>
          </a:bodyPr>
          <a:lstStyle/>
          <a:p>
            <a:pPr defTabSz="1005404" eaLnBrk="1" fontAlgn="auto" hangingPunct="1">
              <a:spcBef>
                <a:spcPts val="0"/>
              </a:spcBef>
              <a:spcAft>
                <a:spcPts val="600"/>
              </a:spcAft>
              <a:buClr>
                <a:schemeClr val="tx1"/>
              </a:buClr>
              <a:buSzPct val="100000"/>
            </a:pPr>
            <a:r>
              <a:rPr lang="pl-PL" sz="2400" b="1" dirty="0" err="1">
                <a:solidFill>
                  <a:srgbClr val="800080"/>
                </a:solidFill>
                <a:effectLst/>
                <a:latin typeface="Frutiger 45 Light" panose="020B0603020202020204" pitchFamily="34" charset="0"/>
                <a:hlinkClick r:id="rId11">
                  <a:extLst>
                    <a:ext uri="{A12FA001-AC4F-418D-AE19-62706E023703}">
                      <ahyp:hlinkClr xmlns:ahyp="http://schemas.microsoft.com/office/drawing/2018/hyperlinkcolor" val="tx"/>
                    </a:ext>
                  </a:extLst>
                </a:hlinkClick>
              </a:rPr>
              <a:t>Prendre</a:t>
            </a:r>
            <a:r>
              <a:rPr lang="pl-PL" sz="2400" b="1" dirty="0">
                <a:solidFill>
                  <a:srgbClr val="800080"/>
                </a:solidFill>
                <a:effectLst/>
                <a:latin typeface="Frutiger 45 Light" panose="020B0603020202020204" pitchFamily="34" charset="0"/>
                <a:hlinkClick r:id="rId11">
                  <a:extLst>
                    <a:ext uri="{A12FA001-AC4F-418D-AE19-62706E023703}">
                      <ahyp:hlinkClr xmlns:ahyp="http://schemas.microsoft.com/office/drawing/2018/hyperlinkcolor" val="tx"/>
                    </a:ext>
                  </a:extLst>
                </a:hlinkClick>
              </a:rPr>
              <a:t> rendez-vous</a:t>
            </a:r>
            <a:r>
              <a:rPr lang="pl-PL" sz="2400" b="1" dirty="0">
                <a:effectLst/>
                <a:latin typeface="Frutiger 45 Light" panose="020B0603020202020204" pitchFamily="34" charset="0"/>
                <a:hlinkClick r:id="rId11">
                  <a:extLst>
                    <a:ext uri="{A12FA001-AC4F-418D-AE19-62706E023703}">
                      <ahyp:hlinkClr xmlns:ahyp="http://schemas.microsoft.com/office/drawing/2018/hyperlinkcolor" val="tx"/>
                    </a:ext>
                  </a:extLst>
                </a:hlinkClick>
              </a:rPr>
              <a:t> </a:t>
            </a:r>
            <a:endParaRPr lang="pl-PL" sz="2400" b="1" dirty="0">
              <a:effectLst/>
              <a:latin typeface="Frutiger 45 Light" panose="020B0603020202020204" pitchFamily="34" charset="0"/>
            </a:endParaRPr>
          </a:p>
          <a:p>
            <a:pPr defTabSz="1005404" eaLnBrk="1" fontAlgn="auto" hangingPunct="1">
              <a:spcBef>
                <a:spcPts val="0"/>
              </a:spcBef>
              <a:spcAft>
                <a:spcPts val="600"/>
              </a:spcAft>
              <a:buClr>
                <a:schemeClr val="tx1"/>
              </a:buClr>
              <a:buSzPct val="100000"/>
            </a:pPr>
            <a:r>
              <a:rPr lang="fr-FR" sz="1400" b="1" dirty="0">
                <a:latin typeface="Frutiger 45 Light" panose="020B0603020202020204" pitchFamily="34" charset="0"/>
              </a:rPr>
              <a:t>Nos experts en prévoyance sont la pour vous</a:t>
            </a:r>
            <a:endParaRPr lang="en-US" sz="1400" dirty="0">
              <a:effectLst/>
              <a:latin typeface="Frutiger 45 Light" panose="020B0603020202020204" pitchFamily="34" charset="0"/>
            </a:endParaRPr>
          </a:p>
        </p:txBody>
      </p:sp>
      <p:sp>
        <p:nvSpPr>
          <p:cNvPr id="9" name="Rectangle 26">
            <a:extLst>
              <a:ext uri="{FF2B5EF4-FFF2-40B4-BE49-F238E27FC236}">
                <a16:creationId xmlns:a16="http://schemas.microsoft.com/office/drawing/2014/main" id="{44DD9A6E-8E10-1391-951F-43353DC9D22D}"/>
              </a:ext>
            </a:extLst>
          </p:cNvPr>
          <p:cNvSpPr>
            <a:spLocks noChangeArrowheads="1"/>
          </p:cNvSpPr>
          <p:nvPr/>
        </p:nvSpPr>
        <p:spPr bwMode="gray">
          <a:xfrm>
            <a:off x="7129408" y="2317516"/>
            <a:ext cx="3481931" cy="1848836"/>
          </a:xfrm>
          <a:prstGeom prst="rect">
            <a:avLst/>
          </a:prstGeom>
          <a:noFill/>
          <a:ln w="19050">
            <a:noFill/>
            <a:miter lim="800000"/>
            <a:headEnd/>
            <a:tailEnd/>
          </a:ln>
          <a:effectLst/>
        </p:spPr>
        <p:txBody>
          <a:bodyPr wrap="square" lIns="0" tIns="0" rIns="0" bIns="0" anchor="t">
            <a:noAutofit/>
          </a:bodyPr>
          <a:lstStyle/>
          <a:p>
            <a:pPr defTabSz="1005404" eaLnBrk="1" fontAlgn="auto" hangingPunct="1">
              <a:spcBef>
                <a:spcPts val="0"/>
              </a:spcBef>
              <a:spcAft>
                <a:spcPts val="600"/>
              </a:spcAft>
              <a:buClr>
                <a:schemeClr val="tx1"/>
              </a:buClr>
              <a:buSzPct val="100000"/>
            </a:pPr>
            <a:r>
              <a:rPr lang="en-GB" sz="2400" b="1" dirty="0" err="1">
                <a:latin typeface="Frutiger 45 Light" panose="020B0603020202020204" pitchFamily="34" charset="0"/>
                <a:hlinkClick r:id="rId12"/>
              </a:rPr>
              <a:t>Agences</a:t>
            </a:r>
            <a:endParaRPr lang="pl-PL" sz="2400" b="1" dirty="0">
              <a:latin typeface="Frutiger 45 Light" panose="020B0603020202020204" pitchFamily="34" charset="0"/>
            </a:endParaRPr>
          </a:p>
          <a:p>
            <a:pPr defTabSz="1005404" eaLnBrk="1" fontAlgn="auto" hangingPunct="1">
              <a:spcBef>
                <a:spcPts val="0"/>
              </a:spcBef>
              <a:spcAft>
                <a:spcPts val="600"/>
              </a:spcAft>
              <a:buClr>
                <a:schemeClr val="tx1"/>
              </a:buClr>
              <a:buSzPct val="100000"/>
            </a:pPr>
            <a:r>
              <a:rPr lang="fr-FR" sz="1400" b="1" dirty="0">
                <a:latin typeface="Frutiger 45 Light" panose="020B0603020202020204" pitchFamily="34" charset="0"/>
              </a:rPr>
              <a:t>Rendez-nous visite près de chez vous</a:t>
            </a:r>
          </a:p>
          <a:p>
            <a:pPr defTabSz="1005404" eaLnBrk="1" fontAlgn="auto" hangingPunct="1">
              <a:spcBef>
                <a:spcPts val="0"/>
              </a:spcBef>
              <a:spcAft>
                <a:spcPts val="600"/>
              </a:spcAft>
              <a:buClr>
                <a:schemeClr val="tx1"/>
              </a:buClr>
              <a:buSzPct val="100000"/>
            </a:pPr>
            <a:endParaRPr lang="en-US" sz="1400" b="1" dirty="0">
              <a:latin typeface="Frutiger 45 Light" panose="020B0603020202020204" pitchFamily="34" charset="0"/>
            </a:endParaRPr>
          </a:p>
        </p:txBody>
      </p:sp>
      <p:grpSp>
        <p:nvGrpSpPr>
          <p:cNvPr id="10" name="Group 9">
            <a:extLst>
              <a:ext uri="{FF2B5EF4-FFF2-40B4-BE49-F238E27FC236}">
                <a16:creationId xmlns:a16="http://schemas.microsoft.com/office/drawing/2014/main" id="{2B765012-2451-2BC2-6EC2-F5425135F76B}"/>
              </a:ext>
            </a:extLst>
          </p:cNvPr>
          <p:cNvGrpSpPr>
            <a:grpSpLocks noChangeAspect="1"/>
          </p:cNvGrpSpPr>
          <p:nvPr>
            <p:custDataLst>
              <p:tags r:id="rId1"/>
            </p:custDataLst>
          </p:nvPr>
        </p:nvGrpSpPr>
        <p:grpSpPr>
          <a:xfrm>
            <a:off x="532478" y="2299604"/>
            <a:ext cx="729525" cy="729525"/>
            <a:chOff x="63500" y="527050"/>
            <a:chExt cx="2438400" cy="2438400"/>
          </a:xfrm>
        </p:grpSpPr>
        <p:pic>
          <p:nvPicPr>
            <p:cNvPr id="11" name="Graphic 2 [0]">
              <a:extLst>
                <a:ext uri="{FF2B5EF4-FFF2-40B4-BE49-F238E27FC236}">
                  <a16:creationId xmlns:a16="http://schemas.microsoft.com/office/drawing/2014/main" id="{FE7FBD97-3675-516D-843A-F57601FE4678}"/>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500" y="527050"/>
              <a:ext cx="2438400" cy="2438400"/>
            </a:xfrm>
            <a:prstGeom prst="rect">
              <a:avLst/>
            </a:prstGeom>
          </p:spPr>
        </p:pic>
        <p:pic>
          <p:nvPicPr>
            <p:cNvPr id="12" name="Graphic 4 [1]">
              <a:extLst>
                <a:ext uri="{FF2B5EF4-FFF2-40B4-BE49-F238E27FC236}">
                  <a16:creationId xmlns:a16="http://schemas.microsoft.com/office/drawing/2014/main" id="{EBA508D6-9F31-9375-FCA3-2C304ADE6562}"/>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500" y="527050"/>
              <a:ext cx="2438400" cy="2438400"/>
            </a:xfrm>
            <a:prstGeom prst="rect">
              <a:avLst/>
            </a:prstGeom>
          </p:spPr>
        </p:pic>
      </p:grpSp>
      <p:grpSp>
        <p:nvGrpSpPr>
          <p:cNvPr id="13" name="Group 12">
            <a:extLst>
              <a:ext uri="{FF2B5EF4-FFF2-40B4-BE49-F238E27FC236}">
                <a16:creationId xmlns:a16="http://schemas.microsoft.com/office/drawing/2014/main" id="{9FB1FAB0-B5E7-A957-40DE-2A9764EF09D4}"/>
              </a:ext>
            </a:extLst>
          </p:cNvPr>
          <p:cNvGrpSpPr>
            <a:grpSpLocks noChangeAspect="1"/>
          </p:cNvGrpSpPr>
          <p:nvPr>
            <p:custDataLst>
              <p:tags r:id="rId2"/>
            </p:custDataLst>
          </p:nvPr>
        </p:nvGrpSpPr>
        <p:grpSpPr>
          <a:xfrm>
            <a:off x="489136" y="4092529"/>
            <a:ext cx="729526" cy="729526"/>
            <a:chOff x="63500" y="527050"/>
            <a:chExt cx="2438400" cy="2438400"/>
          </a:xfrm>
        </p:grpSpPr>
        <p:pic>
          <p:nvPicPr>
            <p:cNvPr id="14" name="Graphic 2 [0]">
              <a:extLst>
                <a:ext uri="{FF2B5EF4-FFF2-40B4-BE49-F238E27FC236}">
                  <a16:creationId xmlns:a16="http://schemas.microsoft.com/office/drawing/2014/main" id="{9F658327-71A3-9D94-29F5-112C076E824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500" y="527050"/>
              <a:ext cx="2438400" cy="2438400"/>
            </a:xfrm>
            <a:prstGeom prst="rect">
              <a:avLst/>
            </a:prstGeom>
          </p:spPr>
        </p:pic>
        <p:pic>
          <p:nvPicPr>
            <p:cNvPr id="15" name="Graphic 4 [1]">
              <a:extLst>
                <a:ext uri="{FF2B5EF4-FFF2-40B4-BE49-F238E27FC236}">
                  <a16:creationId xmlns:a16="http://schemas.microsoft.com/office/drawing/2014/main" id="{BF58144C-7DFE-CC12-B358-C4E7FB4B23B6}"/>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500" y="527050"/>
              <a:ext cx="2438400" cy="2438400"/>
            </a:xfrm>
            <a:prstGeom prst="rect">
              <a:avLst/>
            </a:prstGeom>
          </p:spPr>
        </p:pic>
      </p:grpSp>
      <p:grpSp>
        <p:nvGrpSpPr>
          <p:cNvPr id="16" name="Group 15">
            <a:extLst>
              <a:ext uri="{FF2B5EF4-FFF2-40B4-BE49-F238E27FC236}">
                <a16:creationId xmlns:a16="http://schemas.microsoft.com/office/drawing/2014/main" id="{7FEF47E7-FE3F-300E-4A26-BCE4FDCFB635}"/>
              </a:ext>
            </a:extLst>
          </p:cNvPr>
          <p:cNvGrpSpPr>
            <a:grpSpLocks noChangeAspect="1"/>
          </p:cNvGrpSpPr>
          <p:nvPr>
            <p:custDataLst>
              <p:tags r:id="rId3"/>
            </p:custDataLst>
          </p:nvPr>
        </p:nvGrpSpPr>
        <p:grpSpPr>
          <a:xfrm>
            <a:off x="6106241" y="2317516"/>
            <a:ext cx="729527" cy="729527"/>
            <a:chOff x="64294" y="527050"/>
            <a:chExt cx="2438400" cy="2438400"/>
          </a:xfrm>
        </p:grpSpPr>
        <p:pic>
          <p:nvPicPr>
            <p:cNvPr id="17" name="Graphic 3 [0]" hidden="1">
              <a:extLst>
                <a:ext uri="{FF2B5EF4-FFF2-40B4-BE49-F238E27FC236}">
                  <a16:creationId xmlns:a16="http://schemas.microsoft.com/office/drawing/2014/main" id="{0D5679F2-B96D-B346-16AB-CCB7CA36D813}"/>
                </a:ext>
              </a:extLst>
            </p:cNvPr>
            <p:cNvPicPr>
              <a:picLocks noChangeAspect="1"/>
            </p:cNvPicPr>
            <p:nvPr>
              <p:custDataLst>
                <p:tags r:id="rId4"/>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294" y="527050"/>
              <a:ext cx="2438400" cy="2438400"/>
            </a:xfrm>
            <a:prstGeom prst="rect">
              <a:avLst/>
            </a:prstGeom>
          </p:spPr>
        </p:pic>
        <p:pic>
          <p:nvPicPr>
            <p:cNvPr id="18" name="Graphic 7 [1]">
              <a:extLst>
                <a:ext uri="{FF2B5EF4-FFF2-40B4-BE49-F238E27FC236}">
                  <a16:creationId xmlns:a16="http://schemas.microsoft.com/office/drawing/2014/main" id="{D2463FDC-A52B-7413-C846-D447C08C8A17}"/>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4294" y="527050"/>
              <a:ext cx="2438400" cy="2438400"/>
            </a:xfrm>
            <a:prstGeom prst="rect">
              <a:avLst/>
            </a:prstGeom>
          </p:spPr>
        </p:pic>
      </p:grpSp>
    </p:spTree>
    <p:extLst>
      <p:ext uri="{BB962C8B-B14F-4D97-AF65-F5344CB8AC3E}">
        <p14:creationId xmlns:p14="http://schemas.microsoft.com/office/powerpoint/2010/main" val="2385682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B31A8-542C-FEE4-FC4E-C777BEBA1027}"/>
              </a:ext>
            </a:extLst>
          </p:cNvPr>
          <p:cNvSpPr>
            <a:spLocks noGrp="1"/>
          </p:cNvSpPr>
          <p:nvPr>
            <p:ph type="title"/>
          </p:nvPr>
        </p:nvSpPr>
        <p:spPr/>
        <p:txBody>
          <a:bodyPr/>
          <a:lstStyle/>
          <a:p>
            <a:r>
              <a:rPr lang="en-US" dirty="0" err="1"/>
              <a:t>Avertissement</a:t>
            </a:r>
            <a:r>
              <a:rPr lang="en-US" dirty="0"/>
              <a:t> </a:t>
            </a:r>
            <a:r>
              <a:rPr lang="en-US" dirty="0" err="1"/>
              <a:t>entreprise</a:t>
            </a:r>
            <a:endParaRPr lang="en-US" dirty="0"/>
          </a:p>
        </p:txBody>
      </p:sp>
      <p:sp>
        <p:nvSpPr>
          <p:cNvPr id="3" name="Slide Number Placeholder 2">
            <a:extLst>
              <a:ext uri="{FF2B5EF4-FFF2-40B4-BE49-F238E27FC236}">
                <a16:creationId xmlns:a16="http://schemas.microsoft.com/office/drawing/2014/main" id="{49BB53C0-E3AD-F3E4-316B-E749EBDB8369}"/>
              </a:ext>
            </a:extLst>
          </p:cNvPr>
          <p:cNvSpPr>
            <a:spLocks noGrp="1"/>
          </p:cNvSpPr>
          <p:nvPr>
            <p:ph type="sldNum" sz="quarter" idx="12"/>
          </p:nvPr>
        </p:nvSpPr>
        <p:spPr/>
        <p:txBody>
          <a:bodyPr/>
          <a:lstStyle/>
          <a:p>
            <a:endParaRPr lang="en-US" dirty="0"/>
          </a:p>
        </p:txBody>
      </p:sp>
      <p:sp>
        <p:nvSpPr>
          <p:cNvPr id="4" name="Text Placeholder 3">
            <a:extLst>
              <a:ext uri="{FF2B5EF4-FFF2-40B4-BE49-F238E27FC236}">
                <a16:creationId xmlns:a16="http://schemas.microsoft.com/office/drawing/2014/main" id="{7202C9AF-1464-ED2C-2A8B-F36640613790}"/>
              </a:ext>
            </a:extLst>
          </p:cNvPr>
          <p:cNvSpPr>
            <a:spLocks noGrp="1"/>
          </p:cNvSpPr>
          <p:nvPr>
            <p:ph type="body" sz="quarter" idx="13"/>
          </p:nvPr>
        </p:nvSpPr>
        <p:spPr/>
        <p:txBody>
          <a:bodyPr/>
          <a:lstStyle/>
          <a:p>
            <a:r>
              <a:rPr lang="en-US" dirty="0" err="1"/>
              <a:t>Avertissement</a:t>
            </a:r>
            <a:endParaRPr lang="en-US" dirty="0"/>
          </a:p>
        </p:txBody>
      </p:sp>
    </p:spTree>
    <p:extLst>
      <p:ext uri="{BB962C8B-B14F-4D97-AF65-F5344CB8AC3E}">
        <p14:creationId xmlns:p14="http://schemas.microsoft.com/office/powerpoint/2010/main" val="411231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AA12-3F3B-18A5-F6EF-9D56259482AA}"/>
              </a:ext>
            </a:extLst>
          </p:cNvPr>
          <p:cNvSpPr>
            <a:spLocks noGrp="1"/>
          </p:cNvSpPr>
          <p:nvPr>
            <p:ph type="title"/>
          </p:nvPr>
        </p:nvSpPr>
        <p:spPr/>
        <p:txBody>
          <a:bodyPr/>
          <a:lstStyle/>
          <a:p>
            <a:r>
              <a:rPr lang="fr-CH"/>
              <a:t>Analyse SWOT</a:t>
            </a:r>
          </a:p>
        </p:txBody>
      </p:sp>
      <p:sp>
        <p:nvSpPr>
          <p:cNvPr id="5" name="TextBox 4">
            <a:extLst>
              <a:ext uri="{FF2B5EF4-FFF2-40B4-BE49-F238E27FC236}">
                <a16:creationId xmlns:a16="http://schemas.microsoft.com/office/drawing/2014/main" id="{D6BB3EF3-DF8B-3FF8-FA34-7E3074672FD9}"/>
              </a:ext>
            </a:extLst>
          </p:cNvPr>
          <p:cNvSpPr txBox="1"/>
          <p:nvPr/>
        </p:nvSpPr>
        <p:spPr>
          <a:xfrm>
            <a:off x="598488" y="1512887"/>
            <a:ext cx="12242079" cy="898797"/>
          </a:xfrm>
          <a:prstGeom prst="rect">
            <a:avLst/>
          </a:prstGeom>
          <a:noFill/>
        </p:spPr>
        <p:txBody>
          <a:bodyPr wrap="square" lIns="0" tIns="0" rIns="0" bIns="0" rtlCol="0">
            <a:noAutofit/>
          </a:bodyPr>
          <a:lstStyle/>
          <a:p>
            <a:r>
              <a:rPr lang="fr-CH" sz="1600" dirty="0">
                <a:solidFill>
                  <a:srgbClr val="FF0000"/>
                </a:solidFill>
              </a:rPr>
              <a:t>L’analyse SWOT </a:t>
            </a:r>
            <a:r>
              <a:rPr lang="fr-CH" sz="1600" dirty="0"/>
              <a:t>(</a:t>
            </a:r>
            <a:r>
              <a:rPr lang="fr-CH" sz="1600" dirty="0" err="1"/>
              <a:t>Strengths</a:t>
            </a:r>
            <a:r>
              <a:rPr lang="fr-CH" sz="1600" dirty="0"/>
              <a:t> (forces), </a:t>
            </a:r>
            <a:r>
              <a:rPr lang="fr-CH" sz="1600" dirty="0" err="1"/>
              <a:t>Weaknesses</a:t>
            </a:r>
            <a:r>
              <a:rPr lang="fr-CH" sz="1600" dirty="0"/>
              <a:t> (faiblesses), </a:t>
            </a:r>
            <a:r>
              <a:rPr lang="fr-CH" sz="1600" dirty="0" err="1"/>
              <a:t>Opportunities</a:t>
            </a:r>
            <a:r>
              <a:rPr lang="fr-CH" sz="1600" dirty="0"/>
              <a:t> (opportunités) et </a:t>
            </a:r>
            <a:r>
              <a:rPr lang="fr-CH" sz="1600" dirty="0" err="1"/>
              <a:t>Threats</a:t>
            </a:r>
            <a:r>
              <a:rPr lang="fr-CH" sz="1600" dirty="0"/>
              <a:t> (menaces)) est un instrument largement utilisé pour analyser la situation d’une entreprise. Cette méthode simple et flexible permet d’étudier les forces et les faiblesses internes ainsi que les opportunités et les menaces externes touchant les champs d’opération de l’entreprise.</a:t>
            </a:r>
          </a:p>
          <a:p>
            <a:endParaRPr lang="en-US" sz="1600" dirty="0"/>
          </a:p>
        </p:txBody>
      </p:sp>
      <p:sp>
        <p:nvSpPr>
          <p:cNvPr id="6" name="Rectangle 5">
            <a:extLst>
              <a:ext uri="{FF2B5EF4-FFF2-40B4-BE49-F238E27FC236}">
                <a16:creationId xmlns:a16="http://schemas.microsoft.com/office/drawing/2014/main" id="{12AE06FC-D8B4-A1B3-0FD3-A6FA112B712A}"/>
              </a:ext>
            </a:extLst>
          </p:cNvPr>
          <p:cNvSpPr/>
          <p:nvPr/>
        </p:nvSpPr>
        <p:spPr>
          <a:xfrm>
            <a:off x="598488" y="2529920"/>
            <a:ext cx="6013387" cy="20420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spcAft>
                <a:spcPts val="1200"/>
              </a:spcAft>
            </a:pPr>
            <a:r>
              <a:rPr lang="fr-CH" sz="1600">
                <a:solidFill>
                  <a:schemeClr val="tx1"/>
                </a:solidFill>
                <a:latin typeface="Frutiger 55" pitchFamily="50" charset="0"/>
              </a:rPr>
              <a:t>Forces</a:t>
            </a:r>
          </a:p>
          <a:p>
            <a:pPr marL="179388" indent="-179388">
              <a:lnSpc>
                <a:spcPct val="114000"/>
              </a:lnSpc>
              <a:buFont typeface="Arial" panose="020B0604020202020204" pitchFamily="34" charset="0"/>
              <a:buChar char="•"/>
            </a:pPr>
            <a:r>
              <a:rPr lang="fr-CH" sz="1400">
                <a:solidFill>
                  <a:schemeClr val="tx1"/>
                </a:solidFill>
              </a:rPr>
              <a:t>Quelles sont nos forces?</a:t>
            </a:r>
          </a:p>
          <a:p>
            <a:pPr marL="179388" indent="-179388">
              <a:lnSpc>
                <a:spcPct val="114000"/>
              </a:lnSpc>
              <a:buFont typeface="Arial" panose="020B0604020202020204" pitchFamily="34" charset="0"/>
              <a:buChar char="•"/>
            </a:pPr>
            <a:r>
              <a:rPr lang="fr-CH" sz="1400">
                <a:solidFill>
                  <a:schemeClr val="tx1"/>
                </a:solidFill>
              </a:rPr>
              <a:t>Quels sont nos avantages concurrentiels?</a:t>
            </a:r>
          </a:p>
          <a:p>
            <a:pPr marL="179388" indent="-179388">
              <a:lnSpc>
                <a:spcPct val="114000"/>
              </a:lnSpc>
              <a:buFont typeface="Arial" panose="020B0604020202020204" pitchFamily="34" charset="0"/>
              <a:buChar char="•"/>
            </a:pPr>
            <a:r>
              <a:rPr lang="fr-CH" sz="1400">
                <a:solidFill>
                  <a:schemeClr val="tx1"/>
                </a:solidFill>
              </a:rPr>
              <a:t>Quelles sont nos compétences clés?</a:t>
            </a:r>
          </a:p>
          <a:p>
            <a:pPr marL="179388" indent="-179388">
              <a:lnSpc>
                <a:spcPct val="114000"/>
              </a:lnSpc>
              <a:buFont typeface="Arial" panose="020B0604020202020204" pitchFamily="34" charset="0"/>
              <a:buChar char="•"/>
            </a:pPr>
            <a:r>
              <a:rPr lang="fr-CH" sz="1400">
                <a:solidFill>
                  <a:schemeClr val="tx1"/>
                </a:solidFill>
              </a:rPr>
              <a:t>Où se situe notre rentabilité?</a:t>
            </a:r>
          </a:p>
          <a:p>
            <a:pPr marL="179388" indent="-179388">
              <a:lnSpc>
                <a:spcPct val="114000"/>
              </a:lnSpc>
              <a:buFont typeface="Arial" panose="020B0604020202020204" pitchFamily="34" charset="0"/>
              <a:buChar char="•"/>
            </a:pPr>
            <a:r>
              <a:rPr lang="fr-CH" sz="1400">
                <a:solidFill>
                  <a:schemeClr val="tx1"/>
                </a:solidFill>
              </a:rPr>
              <a:t>Quelle expérience avons-nous?</a:t>
            </a:r>
          </a:p>
        </p:txBody>
      </p:sp>
      <p:sp>
        <p:nvSpPr>
          <p:cNvPr id="7" name="Rectangle 6">
            <a:extLst>
              <a:ext uri="{FF2B5EF4-FFF2-40B4-BE49-F238E27FC236}">
                <a16:creationId xmlns:a16="http://schemas.microsoft.com/office/drawing/2014/main" id="{731DEB10-4938-9771-C591-B3DB024B17A5}"/>
              </a:ext>
            </a:extLst>
          </p:cNvPr>
          <p:cNvSpPr/>
          <p:nvPr/>
        </p:nvSpPr>
        <p:spPr>
          <a:xfrm>
            <a:off x="6827180" y="2529920"/>
            <a:ext cx="6013387" cy="20420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spcAft>
                <a:spcPts val="1200"/>
              </a:spcAft>
            </a:pPr>
            <a:r>
              <a:rPr lang="fr-CH" sz="1600" dirty="0">
                <a:solidFill>
                  <a:schemeClr val="tx1"/>
                </a:solidFill>
                <a:latin typeface="Frutiger 55" pitchFamily="50" charset="0"/>
              </a:rPr>
              <a:t>Opportunités</a:t>
            </a:r>
          </a:p>
          <a:p>
            <a:pPr marL="179388" indent="-179388">
              <a:lnSpc>
                <a:spcPct val="114000"/>
              </a:lnSpc>
              <a:buFont typeface="Arial" panose="020B0604020202020204" pitchFamily="34" charset="0"/>
              <a:buChar char="•"/>
            </a:pPr>
            <a:r>
              <a:rPr lang="fr-CH" sz="1400" dirty="0">
                <a:solidFill>
                  <a:schemeClr val="tx1"/>
                </a:solidFill>
              </a:rPr>
              <a:t>Quels sont les besoins des clients auxquels nous pouvons répondre?</a:t>
            </a:r>
          </a:p>
          <a:p>
            <a:pPr marL="179388" indent="-179388">
              <a:lnSpc>
                <a:spcPct val="114000"/>
              </a:lnSpc>
              <a:buFont typeface="Arial" panose="020B0604020202020204" pitchFamily="34" charset="0"/>
              <a:buChar char="•"/>
            </a:pPr>
            <a:r>
              <a:rPr lang="fr-CH" sz="1400" dirty="0">
                <a:solidFill>
                  <a:schemeClr val="tx1"/>
                </a:solidFill>
              </a:rPr>
              <a:t>Quelles tendances économiques sommes-nous capables d’exploiter?</a:t>
            </a:r>
          </a:p>
          <a:p>
            <a:pPr marL="179388" indent="-179388">
              <a:lnSpc>
                <a:spcPct val="114000"/>
              </a:lnSpc>
              <a:buFont typeface="Arial" panose="020B0604020202020204" pitchFamily="34" charset="0"/>
              <a:buChar char="•"/>
            </a:pPr>
            <a:r>
              <a:rPr lang="fr-CH" sz="1400" dirty="0">
                <a:solidFill>
                  <a:schemeClr val="tx1"/>
                </a:solidFill>
              </a:rPr>
              <a:t>À quelles évolutions politiques et sociales positives </a:t>
            </a:r>
            <a:br>
              <a:rPr lang="fr-CH" sz="1400" dirty="0">
                <a:solidFill>
                  <a:schemeClr val="tx1"/>
                </a:solidFill>
              </a:rPr>
            </a:br>
            <a:r>
              <a:rPr lang="fr-CH" sz="1400" dirty="0">
                <a:solidFill>
                  <a:schemeClr val="tx1"/>
                </a:solidFill>
              </a:rPr>
              <a:t>peut-on s’attendre?</a:t>
            </a:r>
          </a:p>
          <a:p>
            <a:pPr marL="179388" indent="-179388">
              <a:lnSpc>
                <a:spcPct val="114000"/>
              </a:lnSpc>
              <a:buFont typeface="Arial" panose="020B0604020202020204" pitchFamily="34" charset="0"/>
              <a:buChar char="•"/>
            </a:pPr>
            <a:r>
              <a:rPr lang="fr-CH" sz="1400" dirty="0">
                <a:solidFill>
                  <a:schemeClr val="tx1"/>
                </a:solidFill>
              </a:rPr>
              <a:t>À quelles innovations technologiques peut-on s’attendre?</a:t>
            </a:r>
          </a:p>
          <a:p>
            <a:pPr marL="179388" indent="-179388">
              <a:lnSpc>
                <a:spcPct val="114000"/>
              </a:lnSpc>
              <a:buFont typeface="Arial" panose="020B0604020202020204" pitchFamily="34" charset="0"/>
              <a:buChar char="•"/>
            </a:pPr>
            <a:r>
              <a:rPr lang="fr-CH" sz="1400" dirty="0">
                <a:solidFill>
                  <a:schemeClr val="tx1"/>
                </a:solidFill>
              </a:rPr>
              <a:t>Quelles sont les niches en présence?</a:t>
            </a:r>
          </a:p>
        </p:txBody>
      </p:sp>
      <p:sp>
        <p:nvSpPr>
          <p:cNvPr id="8" name="Rectangle 7">
            <a:extLst>
              <a:ext uri="{FF2B5EF4-FFF2-40B4-BE49-F238E27FC236}">
                <a16:creationId xmlns:a16="http://schemas.microsoft.com/office/drawing/2014/main" id="{388182C6-794A-8334-4F6C-C437FDCD17EB}"/>
              </a:ext>
            </a:extLst>
          </p:cNvPr>
          <p:cNvSpPr/>
          <p:nvPr/>
        </p:nvSpPr>
        <p:spPr>
          <a:xfrm>
            <a:off x="598488" y="4762168"/>
            <a:ext cx="6013387" cy="20420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spcAft>
                <a:spcPts val="1200"/>
              </a:spcAft>
            </a:pPr>
            <a:r>
              <a:rPr lang="fr-CH" sz="1600">
                <a:solidFill>
                  <a:schemeClr val="tx1"/>
                </a:solidFill>
                <a:latin typeface="Frutiger 55" pitchFamily="50" charset="0"/>
              </a:rPr>
              <a:t>Faiblesses</a:t>
            </a:r>
          </a:p>
          <a:p>
            <a:pPr marL="179388" indent="-179388">
              <a:lnSpc>
                <a:spcPct val="114000"/>
              </a:lnSpc>
              <a:buFont typeface="Arial" panose="020B0604020202020204" pitchFamily="34" charset="0"/>
              <a:buChar char="•"/>
            </a:pPr>
            <a:r>
              <a:rPr lang="fr-CH" sz="1400">
                <a:solidFill>
                  <a:schemeClr val="tx1"/>
                </a:solidFill>
              </a:rPr>
              <a:t>Quelles sont nos faiblesses?</a:t>
            </a:r>
          </a:p>
          <a:p>
            <a:pPr marL="179388" indent="-179388">
              <a:lnSpc>
                <a:spcPct val="114000"/>
              </a:lnSpc>
              <a:buFont typeface="Arial" panose="020B0604020202020204" pitchFamily="34" charset="0"/>
              <a:buChar char="•"/>
            </a:pPr>
            <a:r>
              <a:rPr lang="fr-CH" sz="1400">
                <a:solidFill>
                  <a:schemeClr val="tx1"/>
                </a:solidFill>
              </a:rPr>
              <a:t>Dans quels domaines avons-nous besoin de ressources?</a:t>
            </a:r>
          </a:p>
          <a:p>
            <a:pPr marL="179388" indent="-179388">
              <a:lnSpc>
                <a:spcPct val="114000"/>
              </a:lnSpc>
              <a:buFont typeface="Arial" panose="020B0604020202020204" pitchFamily="34" charset="0"/>
              <a:buChar char="•"/>
            </a:pPr>
            <a:r>
              <a:rPr lang="fr-CH" sz="1400">
                <a:solidFill>
                  <a:schemeClr val="tx1"/>
                </a:solidFill>
              </a:rPr>
              <a:t>Que peut-on améliorer?</a:t>
            </a:r>
          </a:p>
          <a:p>
            <a:pPr marL="179388" indent="-179388">
              <a:lnSpc>
                <a:spcPct val="114000"/>
              </a:lnSpc>
              <a:buFont typeface="Arial" panose="020B0604020202020204" pitchFamily="34" charset="0"/>
              <a:buChar char="•"/>
            </a:pPr>
            <a:r>
              <a:rPr lang="fr-CH" sz="1400">
                <a:solidFill>
                  <a:schemeClr val="tx1"/>
                </a:solidFill>
              </a:rPr>
              <a:t>Où perdons-nous de l’argent?</a:t>
            </a:r>
          </a:p>
        </p:txBody>
      </p:sp>
      <p:sp>
        <p:nvSpPr>
          <p:cNvPr id="9" name="Rectangle 8">
            <a:extLst>
              <a:ext uri="{FF2B5EF4-FFF2-40B4-BE49-F238E27FC236}">
                <a16:creationId xmlns:a16="http://schemas.microsoft.com/office/drawing/2014/main" id="{6C3B1D72-F46F-EDCB-38E4-968CD4751837}"/>
              </a:ext>
            </a:extLst>
          </p:cNvPr>
          <p:cNvSpPr/>
          <p:nvPr/>
        </p:nvSpPr>
        <p:spPr>
          <a:xfrm>
            <a:off x="6827180" y="4762168"/>
            <a:ext cx="6013387" cy="20420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tIns="90000" rIns="144000" rtlCol="0" anchor="t"/>
          <a:lstStyle/>
          <a:p>
            <a:pPr>
              <a:spcAft>
                <a:spcPts val="1200"/>
              </a:spcAft>
            </a:pPr>
            <a:r>
              <a:rPr lang="fr-CH" sz="1600" dirty="0">
                <a:solidFill>
                  <a:schemeClr val="tx1"/>
                </a:solidFill>
                <a:latin typeface="Frutiger 55" pitchFamily="50" charset="0"/>
              </a:rPr>
              <a:t>Menaces</a:t>
            </a:r>
          </a:p>
          <a:p>
            <a:pPr marL="179388" indent="-179388">
              <a:lnSpc>
                <a:spcPct val="114000"/>
              </a:lnSpc>
              <a:buFont typeface="Arial" panose="020B0604020202020204" pitchFamily="34" charset="0"/>
              <a:buChar char="•"/>
            </a:pPr>
            <a:r>
              <a:rPr lang="fr-CH" sz="1400" dirty="0">
                <a:solidFill>
                  <a:schemeClr val="tx1"/>
                </a:solidFill>
              </a:rPr>
              <a:t>À quelles tendances négatives peut-on s’attendre?</a:t>
            </a:r>
          </a:p>
          <a:p>
            <a:pPr marL="179388" indent="-179388">
              <a:lnSpc>
                <a:spcPct val="114000"/>
              </a:lnSpc>
              <a:buFont typeface="Arial" panose="020B0604020202020204" pitchFamily="34" charset="0"/>
              <a:buChar char="•"/>
            </a:pPr>
            <a:r>
              <a:rPr lang="fr-CH" sz="1400" dirty="0">
                <a:solidFill>
                  <a:schemeClr val="tx1"/>
                </a:solidFill>
              </a:rPr>
              <a:t>À quelles évolutions politiques et sociales défavorables </a:t>
            </a:r>
            <a:br>
              <a:rPr lang="fr-CH" sz="1400" dirty="0">
                <a:solidFill>
                  <a:schemeClr val="tx1"/>
                </a:solidFill>
              </a:rPr>
            </a:br>
            <a:r>
              <a:rPr lang="fr-CH" sz="1400" dirty="0">
                <a:solidFill>
                  <a:schemeClr val="tx1"/>
                </a:solidFill>
              </a:rPr>
              <a:t>peut-on s’attendre?</a:t>
            </a:r>
          </a:p>
          <a:p>
            <a:pPr marL="179388" indent="-179388">
              <a:lnSpc>
                <a:spcPct val="114000"/>
              </a:lnSpc>
              <a:buFont typeface="Arial" panose="020B0604020202020204" pitchFamily="34" charset="0"/>
              <a:buChar char="•"/>
            </a:pPr>
            <a:r>
              <a:rPr lang="fr-CH" sz="1400" dirty="0">
                <a:solidFill>
                  <a:schemeClr val="tx1"/>
                </a:solidFill>
              </a:rPr>
              <a:t>Quelles sont les tendances qu’exploitent nos concurrents?</a:t>
            </a:r>
          </a:p>
          <a:p>
            <a:pPr marL="179388" indent="-179388">
              <a:lnSpc>
                <a:spcPct val="114000"/>
              </a:lnSpc>
              <a:buFont typeface="Arial" panose="020B0604020202020204" pitchFamily="34" charset="0"/>
              <a:buChar char="•"/>
            </a:pPr>
            <a:r>
              <a:rPr lang="fr-CH" sz="1400" dirty="0">
                <a:solidFill>
                  <a:schemeClr val="tx1"/>
                </a:solidFill>
              </a:rPr>
              <a:t>Où sommes-nous vulnérables?</a:t>
            </a:r>
          </a:p>
        </p:txBody>
      </p:sp>
      <p:pic>
        <p:nvPicPr>
          <p:cNvPr id="10" name="Grafik 8">
            <a:extLst>
              <a:ext uri="{FF2B5EF4-FFF2-40B4-BE49-F238E27FC236}">
                <a16:creationId xmlns:a16="http://schemas.microsoft.com/office/drawing/2014/main" id="{A55FF204-AE84-5F0B-911D-6C9B7954749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2886" y="3386398"/>
            <a:ext cx="1591756" cy="1279497"/>
          </a:xfrm>
          <a:prstGeom prst="rect">
            <a:avLst/>
          </a:prstGeom>
        </p:spPr>
      </p:pic>
      <p:pic>
        <p:nvPicPr>
          <p:cNvPr id="11" name="Grafik 19">
            <a:extLst>
              <a:ext uri="{FF2B5EF4-FFF2-40B4-BE49-F238E27FC236}">
                <a16:creationId xmlns:a16="http://schemas.microsoft.com/office/drawing/2014/main" id="{689A1E69-53F7-0390-1D47-AFCBCD7E3AC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5769" y="3504087"/>
            <a:ext cx="1334798" cy="1067838"/>
          </a:xfrm>
          <a:prstGeom prst="rect">
            <a:avLst/>
          </a:prstGeom>
        </p:spPr>
      </p:pic>
      <p:pic>
        <p:nvPicPr>
          <p:cNvPr id="12" name="Grafik 5">
            <a:extLst>
              <a:ext uri="{FF2B5EF4-FFF2-40B4-BE49-F238E27FC236}">
                <a16:creationId xmlns:a16="http://schemas.microsoft.com/office/drawing/2014/main" id="{57252357-C35E-D29D-4A59-52D12AB7BC0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27444" y="5655671"/>
            <a:ext cx="1184431" cy="952078"/>
          </a:xfrm>
          <a:prstGeom prst="rect">
            <a:avLst/>
          </a:prstGeom>
        </p:spPr>
      </p:pic>
      <p:pic>
        <p:nvPicPr>
          <p:cNvPr id="13" name="Grafik 23">
            <a:extLst>
              <a:ext uri="{FF2B5EF4-FFF2-40B4-BE49-F238E27FC236}">
                <a16:creationId xmlns:a16="http://schemas.microsoft.com/office/drawing/2014/main" id="{2A97D4C4-F2C9-AA35-AA41-967758F1E90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487812" y="5704821"/>
            <a:ext cx="1367646" cy="1099352"/>
          </a:xfrm>
          <a:prstGeom prst="rect">
            <a:avLst/>
          </a:prstGeom>
        </p:spPr>
      </p:pic>
      <p:sp>
        <p:nvSpPr>
          <p:cNvPr id="3" name="Slide Number Placeholder 2">
            <a:extLst>
              <a:ext uri="{FF2B5EF4-FFF2-40B4-BE49-F238E27FC236}">
                <a16:creationId xmlns:a16="http://schemas.microsoft.com/office/drawing/2014/main" id="{FA9E1ED5-60DA-0D7B-7552-70E9114462D8}"/>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692821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282B2A-921B-6CE1-C2BD-519FC2C38D3C}"/>
              </a:ext>
            </a:extLst>
          </p:cNvPr>
          <p:cNvSpPr>
            <a:spLocks noGrp="1"/>
          </p:cNvSpPr>
          <p:nvPr>
            <p:ph type="body" sz="quarter" idx="13"/>
          </p:nvPr>
        </p:nvSpPr>
        <p:spPr/>
        <p:txBody>
          <a:bodyPr/>
          <a:lstStyle/>
          <a:p>
            <a:r>
              <a:rPr lang="en-US" dirty="0"/>
              <a:t>“Testimonial lorem ipsum </a:t>
            </a:r>
            <a:br>
              <a:rPr lang="en-US" dirty="0"/>
            </a:br>
            <a:r>
              <a:rPr lang="en-US" dirty="0"/>
              <a:t>dolor sit </a:t>
            </a:r>
            <a:r>
              <a:rPr lang="en-US" dirty="0" err="1"/>
              <a:t>amet</a:t>
            </a:r>
            <a:r>
              <a:rPr lang="en-US" dirty="0"/>
              <a:t>, </a:t>
            </a:r>
            <a:r>
              <a:rPr lang="en-US" dirty="0" err="1"/>
              <a:t>consetetur</a:t>
            </a:r>
            <a:r>
              <a:rPr lang="en-US" dirty="0"/>
              <a:t> </a:t>
            </a:r>
            <a:br>
              <a:rPr lang="en-US" dirty="0"/>
            </a:br>
            <a:r>
              <a:rPr lang="en-US" dirty="0"/>
              <a:t>sed Diam </a:t>
            </a:r>
            <a:r>
              <a:rPr lang="en-US" dirty="0" err="1"/>
              <a:t>nonumy</a:t>
            </a:r>
            <a:r>
              <a:rPr lang="en-US" dirty="0"/>
              <a:t> </a:t>
            </a:r>
            <a:r>
              <a:rPr lang="en-US" dirty="0" err="1"/>
              <a:t>eirmod</a:t>
            </a:r>
            <a:br>
              <a:rPr lang="en-US" dirty="0"/>
            </a:br>
            <a:r>
              <a:rPr lang="en-US" dirty="0"/>
              <a:t>At </a:t>
            </a:r>
            <a:r>
              <a:rPr lang="en-US" dirty="0" err="1"/>
              <a:t>vero</a:t>
            </a:r>
            <a:r>
              <a:rPr lang="en-US" dirty="0"/>
              <a:t> </a:t>
            </a:r>
            <a:r>
              <a:rPr lang="en-US" dirty="0" err="1"/>
              <a:t>eos</a:t>
            </a:r>
            <a:r>
              <a:rPr lang="en-US" dirty="0"/>
              <a:t> et </a:t>
            </a:r>
            <a:r>
              <a:rPr lang="en-US" dirty="0" err="1"/>
              <a:t>accusam</a:t>
            </a:r>
            <a:r>
              <a:rPr lang="en-US" dirty="0"/>
              <a:t>.“</a:t>
            </a:r>
          </a:p>
          <a:p>
            <a:pPr lvl="1"/>
            <a:r>
              <a:rPr lang="en-US" dirty="0"/>
              <a:t>Peter </a:t>
            </a:r>
            <a:r>
              <a:rPr lang="en-US" dirty="0" err="1"/>
              <a:t>Sampleman</a:t>
            </a:r>
            <a:endParaRPr lang="en-US" dirty="0"/>
          </a:p>
        </p:txBody>
      </p:sp>
      <p:sp>
        <p:nvSpPr>
          <p:cNvPr id="3" name="Slide Number Placeholder 2">
            <a:extLst>
              <a:ext uri="{FF2B5EF4-FFF2-40B4-BE49-F238E27FC236}">
                <a16:creationId xmlns:a16="http://schemas.microsoft.com/office/drawing/2014/main" id="{D4CE66E6-8576-09EC-80DD-92C803B72A5A}"/>
              </a:ext>
            </a:extLst>
          </p:cNvPr>
          <p:cNvSpPr>
            <a:spLocks noGrp="1"/>
          </p:cNvSpPr>
          <p:nvPr>
            <p:ph type="sldNum" sz="quarter" idx="12"/>
          </p:nvPr>
        </p:nvSpPr>
        <p:spPr/>
        <p:txBody>
          <a:bodyPr/>
          <a:lstStyle/>
          <a:p>
            <a:endParaRPr lang="en-US" dirty="0"/>
          </a:p>
        </p:txBody>
      </p:sp>
      <p:sp>
        <p:nvSpPr>
          <p:cNvPr id="6" name="Bildplatzhalter 5">
            <a:extLst>
              <a:ext uri="{FF2B5EF4-FFF2-40B4-BE49-F238E27FC236}">
                <a16:creationId xmlns:a16="http://schemas.microsoft.com/office/drawing/2014/main" id="{F5FBEEB0-ECEB-062E-8FA0-80B80BEB1EB9}"/>
              </a:ext>
            </a:extLst>
          </p:cNvPr>
          <p:cNvSpPr>
            <a:spLocks noGrp="1"/>
          </p:cNvSpPr>
          <p:nvPr>
            <p:ph type="pic" sz="quarter" idx="14"/>
          </p:nvPr>
        </p:nvSpPr>
        <p:spPr/>
      </p:sp>
    </p:spTree>
    <p:extLst>
      <p:ext uri="{BB962C8B-B14F-4D97-AF65-F5344CB8AC3E}">
        <p14:creationId xmlns:p14="http://schemas.microsoft.com/office/powerpoint/2010/main" val="2305361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F0A3726D-D05D-673B-732C-92EAF127A870}"/>
              </a:ext>
            </a:extLst>
          </p:cNvPr>
          <p:cNvSpPr>
            <a:spLocks noGrp="1"/>
          </p:cNvSpPr>
          <p:nvPr>
            <p:ph type="body" sz="quarter" idx="13"/>
          </p:nvPr>
        </p:nvSpPr>
        <p:spPr/>
        <p:txBody>
          <a:bodyPr/>
          <a:lstStyle/>
          <a:p>
            <a:pPr lvl="1"/>
            <a:r>
              <a:rPr lang="fr-CH"/>
              <a:t>Quelqu’un qui n’est pas féru des affaires doit pouvoir le comprendre</a:t>
            </a:r>
          </a:p>
          <a:p>
            <a:pPr lvl="1"/>
            <a:r>
              <a:rPr lang="fr-CH"/>
              <a:t>Un bon résumé doit parvenir à capter l’attention du lecteur</a:t>
            </a:r>
          </a:p>
          <a:p>
            <a:pPr lvl="1"/>
            <a:r>
              <a:rPr lang="fr-CH"/>
              <a:t>Ne donnez pas trop de détails dans le résumé</a:t>
            </a:r>
          </a:p>
          <a:p>
            <a:endParaRPr lang="en-US" dirty="0"/>
          </a:p>
        </p:txBody>
      </p:sp>
      <p:sp>
        <p:nvSpPr>
          <p:cNvPr id="14" name="Text Placeholder 13">
            <a:extLst>
              <a:ext uri="{FF2B5EF4-FFF2-40B4-BE49-F238E27FC236}">
                <a16:creationId xmlns:a16="http://schemas.microsoft.com/office/drawing/2014/main" id="{2DCAE1E9-B079-50AF-5353-4E42581BDC43}"/>
              </a:ext>
            </a:extLst>
          </p:cNvPr>
          <p:cNvSpPr>
            <a:spLocks noGrp="1"/>
          </p:cNvSpPr>
          <p:nvPr>
            <p:ph type="body" sz="quarter" idx="14"/>
          </p:nvPr>
        </p:nvSpPr>
        <p:spPr/>
        <p:txBody>
          <a:bodyPr/>
          <a:lstStyle/>
          <a:p>
            <a:r>
              <a:rPr lang="fr-CH"/>
              <a:t>1. Un résumé médiocre</a:t>
            </a:r>
          </a:p>
        </p:txBody>
      </p:sp>
      <p:sp>
        <p:nvSpPr>
          <p:cNvPr id="25" name="Text Placeholder 24">
            <a:extLst>
              <a:ext uri="{FF2B5EF4-FFF2-40B4-BE49-F238E27FC236}">
                <a16:creationId xmlns:a16="http://schemas.microsoft.com/office/drawing/2014/main" id="{B098D52F-1ADD-E3C7-90CA-433359A461E7}"/>
              </a:ext>
            </a:extLst>
          </p:cNvPr>
          <p:cNvSpPr>
            <a:spLocks noGrp="1"/>
          </p:cNvSpPr>
          <p:nvPr>
            <p:ph type="body" sz="quarter" idx="16"/>
          </p:nvPr>
        </p:nvSpPr>
        <p:spPr/>
        <p:txBody>
          <a:bodyPr/>
          <a:lstStyle/>
          <a:p>
            <a:r>
              <a:rPr lang="fr-CH"/>
              <a:t>2. Des projections financières irréalistes</a:t>
            </a:r>
          </a:p>
        </p:txBody>
      </p:sp>
      <p:sp>
        <p:nvSpPr>
          <p:cNvPr id="27" name="Text Placeholder 26">
            <a:extLst>
              <a:ext uri="{FF2B5EF4-FFF2-40B4-BE49-F238E27FC236}">
                <a16:creationId xmlns:a16="http://schemas.microsoft.com/office/drawing/2014/main" id="{5F42A460-9029-E69A-E50A-8576CEB9DD29}"/>
              </a:ext>
            </a:extLst>
          </p:cNvPr>
          <p:cNvSpPr>
            <a:spLocks noGrp="1"/>
          </p:cNvSpPr>
          <p:nvPr>
            <p:ph type="body" sz="quarter" idx="18"/>
          </p:nvPr>
        </p:nvSpPr>
        <p:spPr/>
        <p:txBody>
          <a:bodyPr/>
          <a:lstStyle/>
          <a:p>
            <a:r>
              <a:rPr lang="fr-CH"/>
              <a:t>4. Trop de détails</a:t>
            </a:r>
          </a:p>
        </p:txBody>
      </p:sp>
      <p:sp>
        <p:nvSpPr>
          <p:cNvPr id="29" name="Text Placeholder 28">
            <a:extLst>
              <a:ext uri="{FF2B5EF4-FFF2-40B4-BE49-F238E27FC236}">
                <a16:creationId xmlns:a16="http://schemas.microsoft.com/office/drawing/2014/main" id="{08145B97-648F-9CBE-58DC-48E53DA58212}"/>
              </a:ext>
            </a:extLst>
          </p:cNvPr>
          <p:cNvSpPr>
            <a:spLocks noGrp="1"/>
          </p:cNvSpPr>
          <p:nvPr>
            <p:ph type="body" sz="quarter" idx="20"/>
          </p:nvPr>
        </p:nvSpPr>
        <p:spPr/>
        <p:txBody>
          <a:bodyPr/>
          <a:lstStyle/>
          <a:p>
            <a:r>
              <a:rPr lang="fr-CH"/>
              <a:t>5. Une présentation médiocre</a:t>
            </a:r>
          </a:p>
        </p:txBody>
      </p:sp>
      <p:sp>
        <p:nvSpPr>
          <p:cNvPr id="12" name="Title 11">
            <a:extLst>
              <a:ext uri="{FF2B5EF4-FFF2-40B4-BE49-F238E27FC236}">
                <a16:creationId xmlns:a16="http://schemas.microsoft.com/office/drawing/2014/main" id="{C38FE21B-E4F5-D312-8952-E13B17AA8E94}"/>
              </a:ext>
            </a:extLst>
          </p:cNvPr>
          <p:cNvSpPr>
            <a:spLocks noGrp="1"/>
          </p:cNvSpPr>
          <p:nvPr>
            <p:ph type="title"/>
          </p:nvPr>
        </p:nvSpPr>
        <p:spPr/>
        <p:txBody>
          <a:bodyPr/>
          <a:lstStyle/>
          <a:p>
            <a:r>
              <a:rPr lang="fr-CH"/>
              <a:t>Erreurs à éviter lors de la rédaction d’un plan d’activité</a:t>
            </a:r>
          </a:p>
        </p:txBody>
      </p:sp>
      <p:sp>
        <p:nvSpPr>
          <p:cNvPr id="31" name="Text Placeholder 30">
            <a:extLst>
              <a:ext uri="{FF2B5EF4-FFF2-40B4-BE49-F238E27FC236}">
                <a16:creationId xmlns:a16="http://schemas.microsoft.com/office/drawing/2014/main" id="{5717A661-2BEE-6544-037A-D883371D7D2F}"/>
              </a:ext>
            </a:extLst>
          </p:cNvPr>
          <p:cNvSpPr>
            <a:spLocks noGrp="1"/>
          </p:cNvSpPr>
          <p:nvPr>
            <p:ph type="body" sz="quarter" idx="22"/>
          </p:nvPr>
        </p:nvSpPr>
        <p:spPr/>
        <p:txBody>
          <a:bodyPr/>
          <a:lstStyle/>
          <a:p>
            <a:r>
              <a:rPr lang="fr-CH"/>
              <a:t>3. Un manque de recherche</a:t>
            </a:r>
          </a:p>
        </p:txBody>
      </p:sp>
      <p:sp>
        <p:nvSpPr>
          <p:cNvPr id="33" name="Text Placeholder 32">
            <a:extLst>
              <a:ext uri="{FF2B5EF4-FFF2-40B4-BE49-F238E27FC236}">
                <a16:creationId xmlns:a16="http://schemas.microsoft.com/office/drawing/2014/main" id="{7C484F0E-C191-800C-DF52-BE4B6123DE0A}"/>
              </a:ext>
            </a:extLst>
          </p:cNvPr>
          <p:cNvSpPr>
            <a:spLocks noGrp="1"/>
          </p:cNvSpPr>
          <p:nvPr>
            <p:ph type="body" sz="quarter" idx="24"/>
          </p:nvPr>
        </p:nvSpPr>
        <p:spPr/>
        <p:txBody>
          <a:bodyPr/>
          <a:lstStyle/>
          <a:p>
            <a:r>
              <a:rPr lang="fr-CH"/>
              <a:t>6. Le plan est trop vague</a:t>
            </a:r>
          </a:p>
        </p:txBody>
      </p:sp>
      <p:sp>
        <p:nvSpPr>
          <p:cNvPr id="24" name="Text Placeholder 23">
            <a:extLst>
              <a:ext uri="{FF2B5EF4-FFF2-40B4-BE49-F238E27FC236}">
                <a16:creationId xmlns:a16="http://schemas.microsoft.com/office/drawing/2014/main" id="{9AB52D1A-469D-A41A-E476-A340FD4D087F}"/>
              </a:ext>
            </a:extLst>
          </p:cNvPr>
          <p:cNvSpPr>
            <a:spLocks noGrp="1"/>
          </p:cNvSpPr>
          <p:nvPr>
            <p:ph type="body" sz="quarter" idx="25"/>
          </p:nvPr>
        </p:nvSpPr>
        <p:spPr/>
        <p:txBody>
          <a:bodyPr/>
          <a:lstStyle/>
          <a:p>
            <a:pPr lvl="1"/>
            <a:r>
              <a:rPr lang="fr-CH"/>
              <a:t>Ne surestimez pas vos données (les prévisions financières doivent être aussi exactes que possible)</a:t>
            </a:r>
          </a:p>
          <a:p>
            <a:pPr lvl="1"/>
            <a:r>
              <a:rPr lang="fr-CH"/>
              <a:t>Vos chiffres doivent être réalistes et faciles à expliquer aux investisseurs </a:t>
            </a:r>
          </a:p>
          <a:p>
            <a:pPr lvl="1"/>
            <a:r>
              <a:rPr lang="fr-CH"/>
              <a:t>Tenez-vous-en aux faits connus</a:t>
            </a:r>
          </a:p>
        </p:txBody>
      </p:sp>
      <p:sp>
        <p:nvSpPr>
          <p:cNvPr id="26" name="Text Placeholder 25">
            <a:extLst>
              <a:ext uri="{FF2B5EF4-FFF2-40B4-BE49-F238E27FC236}">
                <a16:creationId xmlns:a16="http://schemas.microsoft.com/office/drawing/2014/main" id="{29D5BCFC-0122-3E33-B385-44A6B241538F}"/>
              </a:ext>
            </a:extLst>
          </p:cNvPr>
          <p:cNvSpPr>
            <a:spLocks noGrp="1"/>
          </p:cNvSpPr>
          <p:nvPr>
            <p:ph type="body" sz="quarter" idx="26"/>
          </p:nvPr>
        </p:nvSpPr>
        <p:spPr/>
        <p:txBody>
          <a:bodyPr/>
          <a:lstStyle/>
          <a:p>
            <a:pPr lvl="1"/>
            <a:r>
              <a:rPr lang="fr-CH"/>
              <a:t>Recherchez des sources fiables</a:t>
            </a:r>
          </a:p>
          <a:p>
            <a:pPr lvl="1"/>
            <a:r>
              <a:rPr lang="fr-CH"/>
              <a:t>Étudiez en profondeur les secteurs d’activité de votre entreprise </a:t>
            </a:r>
          </a:p>
          <a:p>
            <a:pPr lvl="1"/>
            <a:r>
              <a:rPr lang="fr-CH"/>
              <a:t>La qualité de vos recherches renforcera la crédibilité de votre projet lorsque vous le présenterez à vos investisseurs </a:t>
            </a:r>
          </a:p>
        </p:txBody>
      </p:sp>
      <p:sp>
        <p:nvSpPr>
          <p:cNvPr id="28" name="Text Placeholder 27">
            <a:extLst>
              <a:ext uri="{FF2B5EF4-FFF2-40B4-BE49-F238E27FC236}">
                <a16:creationId xmlns:a16="http://schemas.microsoft.com/office/drawing/2014/main" id="{C436C671-B3BF-5980-788F-E28C95061B3A}"/>
              </a:ext>
            </a:extLst>
          </p:cNvPr>
          <p:cNvSpPr>
            <a:spLocks noGrp="1"/>
          </p:cNvSpPr>
          <p:nvPr>
            <p:ph type="body" sz="quarter" idx="27"/>
          </p:nvPr>
        </p:nvSpPr>
        <p:spPr/>
        <p:txBody>
          <a:bodyPr/>
          <a:lstStyle/>
          <a:p>
            <a:pPr lvl="1"/>
            <a:r>
              <a:rPr lang="fr-CH"/>
              <a:t>N’ajoutez pas d’informations inutiles</a:t>
            </a:r>
          </a:p>
          <a:p>
            <a:pPr lvl="1"/>
            <a:r>
              <a:rPr lang="fr-CH"/>
              <a:t>Limitez au maximum les informations techniques (les informations détaillées doivent figurer en annexe)</a:t>
            </a:r>
          </a:p>
          <a:p>
            <a:pPr lvl="1"/>
            <a:endParaRPr lang="en-US" dirty="0"/>
          </a:p>
        </p:txBody>
      </p:sp>
      <p:sp>
        <p:nvSpPr>
          <p:cNvPr id="30" name="Text Placeholder 29">
            <a:extLst>
              <a:ext uri="{FF2B5EF4-FFF2-40B4-BE49-F238E27FC236}">
                <a16:creationId xmlns:a16="http://schemas.microsoft.com/office/drawing/2014/main" id="{0DAED6D5-5BF8-61CA-9E3F-C4F579CA32AF}"/>
              </a:ext>
            </a:extLst>
          </p:cNvPr>
          <p:cNvSpPr>
            <a:spLocks noGrp="1"/>
          </p:cNvSpPr>
          <p:nvPr>
            <p:ph type="body" sz="quarter" idx="28"/>
          </p:nvPr>
        </p:nvSpPr>
        <p:spPr/>
        <p:txBody>
          <a:bodyPr/>
          <a:lstStyle/>
          <a:p>
            <a:pPr lvl="1"/>
            <a:r>
              <a:rPr lang="fr-CH"/>
              <a:t>Veillez à ce que la présentation soit claire et facile à suivre</a:t>
            </a:r>
          </a:p>
          <a:p>
            <a:pPr lvl="1"/>
            <a:r>
              <a:rPr lang="fr-CH"/>
              <a:t>Vérifiez l’orthographe au correcteur</a:t>
            </a:r>
          </a:p>
          <a:p>
            <a:pPr lvl="1"/>
            <a:r>
              <a:rPr lang="fr-CH"/>
              <a:t>Demandez à quelqu’un d’autre de relire votre plan</a:t>
            </a:r>
          </a:p>
        </p:txBody>
      </p:sp>
      <p:sp>
        <p:nvSpPr>
          <p:cNvPr id="32" name="Text Placeholder 31">
            <a:extLst>
              <a:ext uri="{FF2B5EF4-FFF2-40B4-BE49-F238E27FC236}">
                <a16:creationId xmlns:a16="http://schemas.microsoft.com/office/drawing/2014/main" id="{8E532E94-0BBD-7BD3-DE8B-324025B55168}"/>
              </a:ext>
            </a:extLst>
          </p:cNvPr>
          <p:cNvSpPr>
            <a:spLocks noGrp="1"/>
          </p:cNvSpPr>
          <p:nvPr>
            <p:ph type="body" sz="quarter" idx="29"/>
          </p:nvPr>
        </p:nvSpPr>
        <p:spPr/>
        <p:txBody>
          <a:bodyPr/>
          <a:lstStyle/>
          <a:p>
            <a:pPr lvl="1"/>
            <a:r>
              <a:rPr lang="fr-CH"/>
              <a:t>Soyez clair et direct</a:t>
            </a:r>
          </a:p>
          <a:p>
            <a:pPr lvl="1"/>
            <a:r>
              <a:rPr lang="fr-CH"/>
              <a:t>Assurez-vous de la clarté de la terminologie utilisée et de l’absence d’ambiguïté </a:t>
            </a:r>
          </a:p>
        </p:txBody>
      </p:sp>
      <p:grpSp>
        <p:nvGrpSpPr>
          <p:cNvPr id="34" name="Gruppieren 8">
            <a:extLst>
              <a:ext uri="{FF2B5EF4-FFF2-40B4-BE49-F238E27FC236}">
                <a16:creationId xmlns:a16="http://schemas.microsoft.com/office/drawing/2014/main" id="{0C2F1572-0392-B8BD-5086-B3449724815B}"/>
              </a:ext>
            </a:extLst>
          </p:cNvPr>
          <p:cNvGrpSpPr/>
          <p:nvPr/>
        </p:nvGrpSpPr>
        <p:grpSpPr>
          <a:xfrm>
            <a:off x="5805148" y="5415955"/>
            <a:ext cx="1794554" cy="1713487"/>
            <a:chOff x="10528583" y="5252698"/>
            <a:chExt cx="2063139" cy="2063139"/>
          </a:xfrm>
        </p:grpSpPr>
        <p:sp>
          <p:nvSpPr>
            <p:cNvPr id="35" name="Oval 34">
              <a:extLst>
                <a:ext uri="{FF2B5EF4-FFF2-40B4-BE49-F238E27FC236}">
                  <a16:creationId xmlns:a16="http://schemas.microsoft.com/office/drawing/2014/main" id="{9AFE28C5-65FF-6963-7C7D-301308299F0D}"/>
                </a:ext>
              </a:extLst>
            </p:cNvPr>
            <p:cNvSpPr/>
            <p:nvPr/>
          </p:nvSpPr>
          <p:spPr>
            <a:xfrm>
              <a:off x="10528583" y="5252698"/>
              <a:ext cx="2063139" cy="2063139"/>
            </a:xfrm>
            <a:prstGeom prst="ellipse">
              <a:avLst/>
            </a:prstGeom>
            <a:solidFill>
              <a:srgbClr val="D6D2C6">
                <a:alpha val="4991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36" name="Grafik 7">
              <a:extLst>
                <a:ext uri="{FF2B5EF4-FFF2-40B4-BE49-F238E27FC236}">
                  <a16:creationId xmlns:a16="http://schemas.microsoft.com/office/drawing/2014/main" id="{3ABFDD19-B9F0-0220-709A-3FC5E22A1C23}"/>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750211" y="5474326"/>
              <a:ext cx="1619881" cy="1619881"/>
            </a:xfrm>
            <a:prstGeom prst="rect">
              <a:avLst/>
            </a:prstGeom>
          </p:spPr>
        </p:pic>
      </p:grpSp>
      <p:sp>
        <p:nvSpPr>
          <p:cNvPr id="63" name="Slide Number Placeholder 62">
            <a:extLst>
              <a:ext uri="{FF2B5EF4-FFF2-40B4-BE49-F238E27FC236}">
                <a16:creationId xmlns:a16="http://schemas.microsoft.com/office/drawing/2014/main" id="{992F47B5-8FBC-E8EF-AD3A-D3F2569E499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890400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4BF7-0F8B-3949-DC77-BA729A64DF83}"/>
              </a:ext>
            </a:extLst>
          </p:cNvPr>
          <p:cNvSpPr>
            <a:spLocks noGrp="1"/>
          </p:cNvSpPr>
          <p:nvPr>
            <p:ph type="title"/>
          </p:nvPr>
        </p:nvSpPr>
        <p:spPr/>
        <p:txBody>
          <a:bodyPr/>
          <a:lstStyle/>
          <a:p>
            <a:r>
              <a:rPr lang="fr-FR" dirty="0"/>
              <a:t>Que devrait contenir le business plan ?</a:t>
            </a:r>
            <a:endParaRPr lang="en-US" dirty="0"/>
          </a:p>
        </p:txBody>
      </p:sp>
      <p:sp>
        <p:nvSpPr>
          <p:cNvPr id="3" name="Text Placeholder 2">
            <a:extLst>
              <a:ext uri="{FF2B5EF4-FFF2-40B4-BE49-F238E27FC236}">
                <a16:creationId xmlns:a16="http://schemas.microsoft.com/office/drawing/2014/main" id="{8E5E9C0F-A68D-5ACA-E6DA-8B01E863FE0D}"/>
              </a:ext>
            </a:extLst>
          </p:cNvPr>
          <p:cNvSpPr>
            <a:spLocks noGrp="1"/>
          </p:cNvSpPr>
          <p:nvPr>
            <p:ph type="body" idx="1"/>
          </p:nvPr>
        </p:nvSpPr>
        <p:spPr/>
        <p:txBody>
          <a:bodyPr/>
          <a:lstStyle/>
          <a:p>
            <a:r>
              <a:rPr lang="en-US" dirty="0"/>
              <a:t>7 étapes</a:t>
            </a:r>
          </a:p>
        </p:txBody>
      </p:sp>
      <p:pic>
        <p:nvPicPr>
          <p:cNvPr id="5" name="Grafik 11">
            <a:extLst>
              <a:ext uri="{FF2B5EF4-FFF2-40B4-BE49-F238E27FC236}">
                <a16:creationId xmlns:a16="http://schemas.microsoft.com/office/drawing/2014/main" id="{9429329D-8D45-94EE-6D3E-AE0E7E1FCBA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4203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7">
            <a:extLst>
              <a:ext uri="{FF2B5EF4-FFF2-40B4-BE49-F238E27FC236}">
                <a16:creationId xmlns:a16="http://schemas.microsoft.com/office/drawing/2014/main" id="{D71E3343-062F-061C-7960-E1D648510A1E}"/>
              </a:ext>
            </a:extLst>
          </p:cNvPr>
          <p:cNvGraphicFramePr>
            <a:graphicFrameLocks noGrp="1"/>
          </p:cNvGraphicFramePr>
          <p:nvPr>
            <p:extLst>
              <p:ext uri="{D42A27DB-BD31-4B8C-83A1-F6EECF244321}">
                <p14:modId xmlns:p14="http://schemas.microsoft.com/office/powerpoint/2010/main" val="3162083912"/>
              </p:ext>
            </p:extLst>
          </p:nvPr>
        </p:nvGraphicFramePr>
        <p:xfrm>
          <a:off x="598489" y="1042988"/>
          <a:ext cx="11425557" cy="5616285"/>
        </p:xfrm>
        <a:graphic>
          <a:graphicData uri="http://schemas.openxmlformats.org/drawingml/2006/table">
            <a:tbl>
              <a:tblPr firstRow="1" bandRow="1">
                <a:tableStyleId>{2D5ABB26-0587-4C30-8999-92F81FD0307C}</a:tableStyleId>
              </a:tblPr>
              <a:tblGrid>
                <a:gridCol w="1008830">
                  <a:extLst>
                    <a:ext uri="{9D8B030D-6E8A-4147-A177-3AD203B41FA5}">
                      <a16:colId xmlns:a16="http://schemas.microsoft.com/office/drawing/2014/main" val="2410254409"/>
                    </a:ext>
                  </a:extLst>
                </a:gridCol>
                <a:gridCol w="5364596">
                  <a:extLst>
                    <a:ext uri="{9D8B030D-6E8A-4147-A177-3AD203B41FA5}">
                      <a16:colId xmlns:a16="http://schemas.microsoft.com/office/drawing/2014/main" val="3582469401"/>
                    </a:ext>
                  </a:extLst>
                </a:gridCol>
                <a:gridCol w="5052131">
                  <a:extLst>
                    <a:ext uri="{9D8B030D-6E8A-4147-A177-3AD203B41FA5}">
                      <a16:colId xmlns:a16="http://schemas.microsoft.com/office/drawing/2014/main" val="3614457069"/>
                    </a:ext>
                  </a:extLst>
                </a:gridCol>
              </a:tblGrid>
              <a:tr h="576609">
                <a:tc>
                  <a:txBody>
                    <a:bodyPr/>
                    <a:lstStyle/>
                    <a:p>
                      <a:r>
                        <a:rPr lang="en-US" sz="1800" noProof="0" dirty="0">
                          <a:solidFill>
                            <a:schemeClr val="tx2"/>
                          </a:solidFill>
                        </a:rPr>
                        <a:t>Étapes</a:t>
                      </a:r>
                    </a:p>
                  </a:txBody>
                  <a:tcPr anchor="b">
                    <a:lnL>
                      <a:noFill/>
                    </a:lnL>
                    <a:lnR>
                      <a:noFill/>
                    </a:lnR>
                    <a:lnT>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noProof="0" dirty="0">
                        <a:solidFill>
                          <a:srgbClr val="FF0000"/>
                        </a:solidFill>
                      </a:endParaRPr>
                    </a:p>
                  </a:txBody>
                  <a:tcPr anchor="b">
                    <a:lnL>
                      <a:noFill/>
                    </a:lnL>
                    <a:lnR>
                      <a:noFill/>
                    </a:lnR>
                    <a:lnT>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fr-CH" sz="1800" kern="1200" dirty="0">
                          <a:solidFill>
                            <a:schemeClr val="tx2"/>
                          </a:solidFill>
                          <a:latin typeface="+mn-lt"/>
                          <a:ea typeface="+mn-ea"/>
                          <a:cs typeface="+mn-cs"/>
                        </a:rPr>
                        <a:t>Contenu</a:t>
                      </a:r>
                      <a:endParaRPr lang="en-US" sz="1800" kern="1200" noProof="0" dirty="0">
                        <a:solidFill>
                          <a:schemeClr val="tx2"/>
                        </a:solidFill>
                        <a:latin typeface="+mn-lt"/>
                        <a:ea typeface="+mn-ea"/>
                        <a:cs typeface="+mn-cs"/>
                      </a:endParaRPr>
                    </a:p>
                  </a:txBody>
                  <a:tcPr anchor="b">
                    <a:lnL>
                      <a:noFill/>
                    </a:lnL>
                    <a:lnR>
                      <a:noFill/>
                    </a:lnR>
                    <a:lnT>
                      <a:noFill/>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7996812"/>
                  </a:ext>
                </a:extLst>
              </a:tr>
              <a:tr h="697706">
                <a:tc>
                  <a:txBody>
                    <a:bodyPr/>
                    <a:lstStyle/>
                    <a:p>
                      <a:endParaRPr lang="en-US" sz="3600" noProof="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noProof="0" dirty="0" err="1"/>
                        <a:t>Sommaire</a:t>
                      </a:r>
                      <a:r>
                        <a:rPr lang="en-US" noProof="0" dirty="0"/>
                        <a:t> </a:t>
                      </a:r>
                      <a:r>
                        <a:rPr lang="en-US" noProof="0" dirty="0" err="1"/>
                        <a:t>exécutif</a:t>
                      </a:r>
                      <a:endParaRPr lang="en-US" noProof="0" dirty="0"/>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fr-FR" sz="1000" noProof="0" dirty="0"/>
                        <a:t>Résumé des principaux faits de votre business plan</a:t>
                      </a:r>
                    </a:p>
                    <a:p>
                      <a:pPr marL="171450" indent="-171450" algn="l">
                        <a:buFont typeface="Arial" panose="020B0604020202020204" pitchFamily="34" charset="0"/>
                        <a:buChar char="•"/>
                      </a:pPr>
                      <a:r>
                        <a:rPr lang="fr-FR" sz="1000" noProof="0" dirty="0"/>
                        <a:t>Demandes aux investisseurs et partenaires</a:t>
                      </a:r>
                    </a:p>
                    <a:p>
                      <a:pPr marL="0" indent="0" algn="l">
                        <a:buFont typeface="Arial" panose="020B0604020202020204" pitchFamily="34" charset="0"/>
                        <a:buNone/>
                      </a:pPr>
                      <a:endParaRPr lang="fr-FR" sz="1000" noProof="0" dirty="0"/>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50462"/>
                  </a:ext>
                </a:extLst>
              </a:tr>
              <a:tr h="697706">
                <a:tc>
                  <a:txBody>
                    <a:bodyPr/>
                    <a:lstStyle/>
                    <a:p>
                      <a:endParaRPr lang="en-US" sz="3600" noProof="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fr-CH" sz="1984" kern="1200" dirty="0">
                          <a:solidFill>
                            <a:schemeClr val="tx1"/>
                          </a:solidFill>
                          <a:latin typeface="+mn-lt"/>
                          <a:ea typeface="+mn-ea"/>
                          <a:cs typeface="+mn-cs"/>
                        </a:rPr>
                        <a:t>Aperçu de l’entreprise / organisation</a:t>
                      </a:r>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fr-FR" sz="1000" noProof="0" dirty="0"/>
                        <a:t>Brève description de l’idée commerciale</a:t>
                      </a:r>
                    </a:p>
                    <a:p>
                      <a:pPr marL="171450" indent="-171450" algn="l">
                        <a:buFont typeface="Arial" panose="020B0604020202020204" pitchFamily="34" charset="0"/>
                        <a:buChar char="•"/>
                      </a:pPr>
                      <a:r>
                        <a:rPr lang="fr-FR" sz="1000" noProof="0" dirty="0"/>
                        <a:t>Nombre de collaborateurs / forme juridique / histoire de l’entreprise / étapes clés</a:t>
                      </a:r>
                    </a:p>
                    <a:p>
                      <a:pPr marL="171450" indent="-171450" algn="l">
                        <a:buFont typeface="Arial" panose="020B0604020202020204" pitchFamily="34" charset="0"/>
                        <a:buChar char="•"/>
                      </a:pPr>
                      <a:r>
                        <a:rPr lang="fr-FR" sz="1000" noProof="0" dirty="0"/>
                        <a:t>Structure du groupe / cercle d’investisseurs </a:t>
                      </a:r>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4131749"/>
                  </a:ext>
                </a:extLst>
              </a:tr>
              <a:tr h="697706">
                <a:tc>
                  <a:txBody>
                    <a:bodyPr/>
                    <a:lstStyle/>
                    <a:p>
                      <a:endParaRPr lang="en-US" sz="3600" noProof="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noProof="0" dirty="0"/>
                        <a:t>Management / conseil </a:t>
                      </a:r>
                      <a:r>
                        <a:rPr lang="en-US" noProof="0" dirty="0" err="1"/>
                        <a:t>d’administration</a:t>
                      </a:r>
                      <a:r>
                        <a:rPr lang="en-US" noProof="0" dirty="0"/>
                        <a:t> / </a:t>
                      </a:r>
                      <a:r>
                        <a:rPr lang="en-US" noProof="0" dirty="0" err="1"/>
                        <a:t>conseiller</a:t>
                      </a:r>
                      <a:endParaRPr lang="en-US" noProof="0" dirty="0"/>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fr-FR" sz="1000" noProof="0" dirty="0"/>
                        <a:t>Bref cycle de vie (avec photos)</a:t>
                      </a:r>
                    </a:p>
                    <a:p>
                      <a:pPr marL="171450" indent="-171450" algn="l">
                        <a:buFont typeface="Arial" panose="020B0604020202020204" pitchFamily="34" charset="0"/>
                        <a:buChar char="•"/>
                      </a:pPr>
                      <a:r>
                        <a:rPr lang="fr-FR" sz="1000" noProof="0" dirty="0"/>
                        <a:t>Principaux succès (performances antérieures) </a:t>
                      </a:r>
                    </a:p>
                    <a:p>
                      <a:pPr marL="0" indent="0" algn="l">
                        <a:buFont typeface="Arial" panose="020B0604020202020204" pitchFamily="34" charset="0"/>
                        <a:buNone/>
                      </a:pPr>
                      <a:endParaRPr lang="fr-FR" sz="1000" noProof="0" dirty="0"/>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6422412"/>
                  </a:ext>
                </a:extLst>
              </a:tr>
              <a:tr h="697706">
                <a:tc>
                  <a:txBody>
                    <a:bodyPr/>
                    <a:lstStyle/>
                    <a:p>
                      <a:pPr marL="0" algn="l" defTabSz="1007943" rtl="0" eaLnBrk="1" latinLnBrk="0" hangingPunct="1"/>
                      <a:endParaRPr lang="en-US" sz="1984" kern="1200" noProof="0" dirty="0">
                        <a:solidFill>
                          <a:schemeClr val="tx1"/>
                        </a:solidFill>
                        <a:latin typeface="+mn-lt"/>
                        <a:ea typeface="+mn-ea"/>
                        <a:cs typeface="+mn-cs"/>
                      </a:endParaRPr>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fr-CH" sz="1984" kern="1200" dirty="0">
                          <a:solidFill>
                            <a:schemeClr val="tx1"/>
                          </a:solidFill>
                          <a:latin typeface="+mn-lt"/>
                          <a:ea typeface="+mn-ea"/>
                          <a:cs typeface="+mn-cs"/>
                        </a:rPr>
                        <a:t>Modèle commercial</a:t>
                      </a:r>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fr-FR" sz="1000" noProof="0" dirty="0"/>
                        <a:t>Explication du modèle d’entreprise</a:t>
                      </a:r>
                    </a:p>
                    <a:p>
                      <a:pPr marL="171450" indent="-171450" algn="l">
                        <a:buFont typeface="Arial" panose="020B0604020202020204" pitchFamily="34" charset="0"/>
                        <a:buChar char="•"/>
                      </a:pPr>
                      <a:r>
                        <a:rPr lang="fr-FR" sz="1000" noProof="0" dirty="0"/>
                        <a:t>Clients / distribution / approvisionnement / production</a:t>
                      </a:r>
                    </a:p>
                    <a:p>
                      <a:pPr marL="171450" indent="-171450" algn="l">
                        <a:buFont typeface="Arial" panose="020B0604020202020204" pitchFamily="34" charset="0"/>
                        <a:buChar char="•"/>
                      </a:pPr>
                      <a:r>
                        <a:rPr lang="fr-FR" sz="1000" noProof="0" dirty="0"/>
                        <a:t>Unique </a:t>
                      </a:r>
                      <a:r>
                        <a:rPr lang="fr-FR" sz="1000" noProof="0" dirty="0" err="1"/>
                        <a:t>Selling</a:t>
                      </a:r>
                      <a:r>
                        <a:rPr lang="fr-FR" sz="1000" noProof="0" dirty="0"/>
                        <a:t> Proposition (USP) / etc.</a:t>
                      </a:r>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5912834"/>
                  </a:ext>
                </a:extLst>
              </a:tr>
              <a:tr h="697706">
                <a:tc>
                  <a:txBody>
                    <a:bodyPr/>
                    <a:lstStyle/>
                    <a:p>
                      <a:endParaRPr lang="en-US" sz="3600" noProof="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fr-CH" sz="1984" kern="1200" dirty="0">
                          <a:solidFill>
                            <a:schemeClr val="tx1"/>
                          </a:solidFill>
                          <a:latin typeface="+mn-lt"/>
                          <a:ea typeface="+mn-ea"/>
                          <a:cs typeface="+mn-cs"/>
                        </a:rPr>
                        <a:t>Marché / industrie / concurrence</a:t>
                      </a:r>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fr-FR" sz="1000" noProof="0" dirty="0"/>
                        <a:t>Structure du marché / contexte du marché / concurrence principale</a:t>
                      </a:r>
                    </a:p>
                    <a:p>
                      <a:pPr marL="171450" indent="-171450" algn="l">
                        <a:buFont typeface="Arial" panose="020B0604020202020204" pitchFamily="34" charset="0"/>
                        <a:buChar char="•"/>
                      </a:pPr>
                      <a:r>
                        <a:rPr lang="fr-FR" sz="1000" noProof="0" dirty="0"/>
                        <a:t>Potentiel de marché / évolution de marché attendue / croissance de marché</a:t>
                      </a:r>
                    </a:p>
                    <a:p>
                      <a:pPr marL="171450" indent="-171450" algn="l">
                        <a:buFont typeface="Arial" panose="020B0604020202020204" pitchFamily="34" charset="0"/>
                        <a:buChar char="•"/>
                      </a:pPr>
                      <a:r>
                        <a:rPr lang="fr-FR" sz="1000" noProof="0" dirty="0"/>
                        <a:t>Différenciation par rapport à la concurrence (USP) </a:t>
                      </a:r>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236996"/>
                  </a:ext>
                </a:extLst>
              </a:tr>
              <a:tr h="697706">
                <a:tc>
                  <a:txBody>
                    <a:bodyPr/>
                    <a:lstStyle/>
                    <a:p>
                      <a:endParaRPr lang="en-US" sz="3600" noProof="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fr-CH" sz="1984" kern="1200" dirty="0">
                          <a:solidFill>
                            <a:schemeClr val="tx1"/>
                          </a:solidFill>
                          <a:latin typeface="+mn-lt"/>
                          <a:ea typeface="+mn-ea"/>
                          <a:cs typeface="+mn-cs"/>
                        </a:rPr>
                        <a:t>Finances</a:t>
                      </a:r>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fr-FR" sz="1000" noProof="0" dirty="0"/>
                        <a:t>Chiffre d’affaires et évolution des profits des 3-4 dernières années (ou depuis la création)</a:t>
                      </a:r>
                    </a:p>
                    <a:p>
                      <a:pPr marL="171450" indent="-171450" algn="l">
                        <a:buFont typeface="Arial" panose="020B0604020202020204" pitchFamily="34" charset="0"/>
                        <a:buChar char="•"/>
                      </a:pPr>
                      <a:r>
                        <a:rPr lang="fr-FR" sz="1000" noProof="0" dirty="0"/>
                        <a:t>Budget actuel / respect du budget (chiffres YTD)</a:t>
                      </a:r>
                    </a:p>
                    <a:p>
                      <a:pPr marL="171450" indent="-171450" algn="l">
                        <a:buFont typeface="Arial" panose="020B0604020202020204" pitchFamily="34" charset="0"/>
                        <a:buChar char="•"/>
                      </a:pPr>
                      <a:r>
                        <a:rPr lang="fr-FR" sz="1000" noProof="0" dirty="0"/>
                        <a:t>Planification à 3 - 5 ans / flux de trésorerie / projection CF</a:t>
                      </a:r>
                    </a:p>
                    <a:p>
                      <a:pPr marL="171450" indent="-171450" algn="l">
                        <a:buFont typeface="Arial" panose="020B0604020202020204" pitchFamily="34" charset="0"/>
                        <a:buChar char="•"/>
                      </a:pPr>
                      <a:r>
                        <a:rPr lang="fr-FR" sz="1000" noProof="0" dirty="0"/>
                        <a:t>Structure de bilan / structure de financement actuelle</a:t>
                      </a:r>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0979523"/>
                  </a:ext>
                </a:extLst>
              </a:tr>
              <a:tr h="697706">
                <a:tc>
                  <a:txBody>
                    <a:bodyPr/>
                    <a:lstStyle/>
                    <a:p>
                      <a:endParaRPr lang="en-US" sz="3600" noProof="0" dirty="0"/>
                    </a:p>
                  </a:txBody>
                  <a:tcPr>
                    <a:lnL>
                      <a:noFill/>
                    </a:lnL>
                    <a:lnR>
                      <a:noFill/>
                    </a:lnR>
                    <a:lnT w="6350" cap="flat" cmpd="sng" algn="ctr">
                      <a:solidFill>
                        <a:schemeClr val="accent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fr-CH" sz="1984" kern="1200" dirty="0">
                          <a:solidFill>
                            <a:schemeClr val="tx1"/>
                          </a:solidFill>
                          <a:latin typeface="+mn-lt"/>
                          <a:ea typeface="+mn-ea"/>
                          <a:cs typeface="+mn-cs"/>
                        </a:rPr>
                        <a:t>Contact / Disclaimer</a:t>
                      </a:r>
                    </a:p>
                  </a:txBody>
                  <a:tcPr anchor="ctr">
                    <a:lnL>
                      <a:noFill/>
                    </a:lnL>
                    <a:lnR>
                      <a:noFill/>
                    </a:lnR>
                    <a:lnT w="6350" cap="flat" cmpd="sng" algn="ctr">
                      <a:solidFill>
                        <a:schemeClr val="accent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endParaRPr lang="en-US" sz="1000" noProof="0" dirty="0"/>
                    </a:p>
                  </a:txBody>
                  <a:tcPr anchor="b">
                    <a:lnL>
                      <a:noFill/>
                    </a:lnL>
                    <a:lnR>
                      <a:noFill/>
                    </a:lnR>
                    <a:lnT w="6350" cap="flat" cmpd="sng" algn="ctr">
                      <a:solidFill>
                        <a:schemeClr val="accent5"/>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580997900"/>
                  </a:ext>
                </a:extLst>
              </a:tr>
            </a:tbl>
          </a:graphicData>
        </a:graphic>
      </p:graphicFrame>
      <p:sp>
        <p:nvSpPr>
          <p:cNvPr id="2" name="Title 1">
            <a:extLst>
              <a:ext uri="{FF2B5EF4-FFF2-40B4-BE49-F238E27FC236}">
                <a16:creationId xmlns:a16="http://schemas.microsoft.com/office/drawing/2014/main" id="{34E0516D-DE42-86E9-E4EE-7E852B044491}"/>
              </a:ext>
            </a:extLst>
          </p:cNvPr>
          <p:cNvSpPr>
            <a:spLocks noGrp="1"/>
          </p:cNvSpPr>
          <p:nvPr>
            <p:ph type="title"/>
          </p:nvPr>
        </p:nvSpPr>
        <p:spPr/>
        <p:txBody>
          <a:bodyPr/>
          <a:lstStyle/>
          <a:p>
            <a:r>
              <a:rPr lang="fr-FR" dirty="0"/>
              <a:t>Que devrait contenir le business plan</a:t>
            </a:r>
            <a:r>
              <a:rPr lang="en-US" dirty="0"/>
              <a:t>? 7 étapes</a:t>
            </a:r>
            <a:br>
              <a:rPr lang="en-US" dirty="0">
                <a:highlight>
                  <a:srgbClr val="FFFF00"/>
                </a:highlight>
              </a:rPr>
            </a:br>
            <a:endParaRPr lang="en-US" dirty="0">
              <a:highlight>
                <a:srgbClr val="FFFF00"/>
              </a:highlight>
            </a:endParaRPr>
          </a:p>
        </p:txBody>
      </p:sp>
      <p:sp>
        <p:nvSpPr>
          <p:cNvPr id="3" name="Slide Number Placeholder 2">
            <a:extLst>
              <a:ext uri="{FF2B5EF4-FFF2-40B4-BE49-F238E27FC236}">
                <a16:creationId xmlns:a16="http://schemas.microsoft.com/office/drawing/2014/main" id="{2C873F9F-A488-7A4D-BCC9-EF01E27DBBE9}"/>
              </a:ext>
            </a:extLst>
          </p:cNvPr>
          <p:cNvSpPr>
            <a:spLocks noGrp="1"/>
          </p:cNvSpPr>
          <p:nvPr>
            <p:ph type="sldNum" sz="quarter" idx="12"/>
          </p:nvPr>
        </p:nvSpPr>
        <p:spPr/>
        <p:txBody>
          <a:bodyPr/>
          <a:lstStyle/>
          <a:p>
            <a:endParaRPr lang="en-US" dirty="0"/>
          </a:p>
        </p:txBody>
      </p:sp>
      <p:sp>
        <p:nvSpPr>
          <p:cNvPr id="4" name="Inhaltsplatzhalter 1">
            <a:extLst>
              <a:ext uri="{FF2B5EF4-FFF2-40B4-BE49-F238E27FC236}">
                <a16:creationId xmlns:a16="http://schemas.microsoft.com/office/drawing/2014/main" id="{B5D47350-373B-5B2D-25E1-B43655662570}"/>
              </a:ext>
            </a:extLst>
          </p:cNvPr>
          <p:cNvSpPr txBox="1">
            <a:spLocks/>
          </p:cNvSpPr>
          <p:nvPr/>
        </p:nvSpPr>
        <p:spPr>
          <a:xfrm>
            <a:off x="671215" y="1282813"/>
            <a:ext cx="557562" cy="5111751"/>
          </a:xfrm>
          <a:prstGeom prst="rect">
            <a:avLst/>
          </a:prstGeom>
        </p:spPr>
        <p:txBody>
          <a:bodyPr vert="horz" lIns="0" tIns="0" rIns="0" bIns="0" rtlCol="0">
            <a:noAutofit/>
          </a:bodyPr>
          <a:lstStyle>
            <a:lvl1pPr marL="234938" indent="-234938" algn="l" defTabSz="1005453" rtl="0" eaLnBrk="1" latinLnBrk="0" hangingPunct="1">
              <a:spcBef>
                <a:spcPts val="1400"/>
              </a:spcBef>
              <a:buClr>
                <a:schemeClr val="tx2"/>
              </a:buClr>
              <a:buSzPct val="100000"/>
              <a:buFont typeface="Symbol" pitchFamily="18" charset="2"/>
              <a:buChar char="·"/>
              <a:defRPr sz="1800" b="0" kern="1200">
                <a:solidFill>
                  <a:schemeClr val="tx1"/>
                </a:solidFill>
                <a:latin typeface="Frutiger 45 Light" panose="020B0603020202020204" pitchFamily="34" charset="0"/>
                <a:ea typeface="+mn-ea"/>
                <a:cs typeface="+mn-cs"/>
              </a:defRPr>
            </a:lvl1pPr>
            <a:lvl2pPr marL="461940" indent="-236526" algn="l" defTabSz="1005453" rtl="0" eaLnBrk="1" latinLnBrk="0" hangingPunct="1">
              <a:spcBef>
                <a:spcPts val="699"/>
              </a:spcBef>
              <a:buClr>
                <a:schemeClr val="tx1"/>
              </a:buClr>
              <a:buFont typeface="Arial" pitchFamily="34" charset="0"/>
              <a:buChar char="–"/>
              <a:defRPr sz="1600" kern="1200">
                <a:solidFill>
                  <a:schemeClr val="tx1"/>
                </a:solidFill>
                <a:latin typeface="Frutiger 45 Light" panose="020B0603020202020204" pitchFamily="34" charset="0"/>
                <a:ea typeface="+mn-ea"/>
                <a:cs typeface="+mn-cs"/>
              </a:defRPr>
            </a:lvl2pPr>
            <a:lvl3pPr marL="688940" indent="-227001" algn="l" defTabSz="1005453" rtl="0" eaLnBrk="1" latinLnBrk="0" hangingPunct="1">
              <a:spcBef>
                <a:spcPts val="699"/>
              </a:spcBef>
              <a:buClr>
                <a:schemeClr val="tx1"/>
              </a:buClr>
              <a:buFont typeface="Arial" pitchFamily="34" charset="0"/>
              <a:buChar char="–"/>
              <a:defRPr sz="1600" kern="1200">
                <a:solidFill>
                  <a:schemeClr val="tx1"/>
                </a:solidFill>
                <a:latin typeface="Frutiger 45 Light" panose="020B0603020202020204" pitchFamily="34" charset="0"/>
                <a:ea typeface="+mn-ea"/>
                <a:cs typeface="+mn-cs"/>
              </a:defRPr>
            </a:lvl3pPr>
            <a:lvl4pPr marL="914353" indent="-225414" algn="l" defTabSz="1005453" rtl="0" eaLnBrk="1" latinLnBrk="0" hangingPunct="1">
              <a:spcBef>
                <a:spcPts val="301"/>
              </a:spcBef>
              <a:buClr>
                <a:schemeClr val="tx1"/>
              </a:buClr>
              <a:buSzPct val="84000"/>
              <a:buFont typeface="Arial" pitchFamily="34" charset="0"/>
              <a:buChar char="–"/>
              <a:defRPr sz="1600" kern="1200">
                <a:solidFill>
                  <a:schemeClr val="tx1"/>
                </a:solidFill>
                <a:latin typeface="Frutiger 45 Light" panose="020B0603020202020204" pitchFamily="34" charset="0"/>
                <a:ea typeface="+mn-ea"/>
                <a:cs typeface="+mn-cs"/>
              </a:defRPr>
            </a:lvl4pPr>
            <a:lvl5pPr marL="1152084" indent="-237731" algn="l" defTabSz="1005453" rtl="0" eaLnBrk="1" latinLnBrk="0" hangingPunct="1">
              <a:spcBef>
                <a:spcPts val="301"/>
              </a:spcBef>
              <a:buClr>
                <a:schemeClr val="tx1"/>
              </a:buClr>
              <a:buSzPct val="84000"/>
              <a:buFont typeface="Arial" pitchFamily="34" charset="0"/>
              <a:buChar char="–"/>
              <a:defRPr sz="1600" kern="1200">
                <a:solidFill>
                  <a:schemeClr val="tx1"/>
                </a:solidFill>
                <a:latin typeface="Frutiger 45 Light" panose="020B0603020202020204" pitchFamily="34" charset="0"/>
                <a:ea typeface="+mn-ea"/>
                <a:cs typeface="+mn-cs"/>
              </a:defRPr>
            </a:lvl5pPr>
            <a:lvl6pPr marL="1152084" indent="-237731" algn="l" defTabSz="1005453" rtl="0" eaLnBrk="1" latinLnBrk="0" hangingPunct="1">
              <a:spcBef>
                <a:spcPts val="301"/>
              </a:spcBef>
              <a:buClr>
                <a:schemeClr val="tx1"/>
              </a:buClr>
              <a:buSzPct val="84000"/>
              <a:buFont typeface="Frutiger 55 Roman" pitchFamily="34" charset="0"/>
              <a:buChar char="–"/>
              <a:defRPr sz="1600" kern="1200">
                <a:solidFill>
                  <a:schemeClr val="tx1"/>
                </a:solidFill>
                <a:latin typeface="+mn-lt"/>
                <a:ea typeface="+mn-ea"/>
                <a:cs typeface="+mn-cs"/>
              </a:defRPr>
            </a:lvl6pPr>
            <a:lvl7pPr marL="1152084" indent="-237731" algn="l" defTabSz="1005453" rtl="0" eaLnBrk="1" latinLnBrk="0" hangingPunct="1">
              <a:spcBef>
                <a:spcPts val="301"/>
              </a:spcBef>
              <a:buClr>
                <a:schemeClr val="tx1"/>
              </a:buClr>
              <a:buSzPct val="84000"/>
              <a:buFont typeface="Frutiger 55 Roman" pitchFamily="34" charset="0"/>
              <a:buChar char="–"/>
              <a:defRPr sz="1600" kern="1200">
                <a:solidFill>
                  <a:schemeClr val="tx1"/>
                </a:solidFill>
                <a:latin typeface="+mn-lt"/>
                <a:ea typeface="+mn-ea"/>
                <a:cs typeface="+mn-cs"/>
              </a:defRPr>
            </a:lvl7pPr>
            <a:lvl8pPr marL="1152084" indent="-237731" algn="l" defTabSz="1005453" rtl="0" eaLnBrk="1" latinLnBrk="0" hangingPunct="1">
              <a:spcBef>
                <a:spcPts val="301"/>
              </a:spcBef>
              <a:buClr>
                <a:schemeClr val="tx1"/>
              </a:buClr>
              <a:buSzPct val="84000"/>
              <a:buFont typeface="Frutiger 55 Roman" pitchFamily="34" charset="0"/>
              <a:buChar char="–"/>
              <a:defRPr sz="1600" kern="1200">
                <a:solidFill>
                  <a:schemeClr val="tx1"/>
                </a:solidFill>
                <a:latin typeface="+mn-lt"/>
                <a:ea typeface="+mn-ea"/>
                <a:cs typeface="+mn-cs"/>
              </a:defRPr>
            </a:lvl8pPr>
            <a:lvl9pPr marL="1152084" indent="-237731" algn="l" defTabSz="1005453" rtl="0" eaLnBrk="1" latinLnBrk="0" hangingPunct="1">
              <a:spcBef>
                <a:spcPts val="301"/>
              </a:spcBef>
              <a:buClr>
                <a:schemeClr val="tx1"/>
              </a:buClr>
              <a:buSzPct val="84000"/>
              <a:buFont typeface="Frutiger 55 Roman" pitchFamily="34" charset="0"/>
              <a:buChar char="–"/>
              <a:defRPr sz="1600" kern="1200">
                <a:solidFill>
                  <a:schemeClr val="tx1"/>
                </a:solidFill>
                <a:latin typeface="+mn-lt"/>
                <a:ea typeface="+mn-ea"/>
                <a:cs typeface="+mn-cs"/>
              </a:defRPr>
            </a:lvl9pPr>
          </a:lstStyle>
          <a:p>
            <a:pPr marL="0" indent="0" fontAlgn="auto">
              <a:spcAft>
                <a:spcPts val="0"/>
              </a:spcAft>
              <a:buFont typeface="Symbol" pitchFamily="18" charset="2"/>
              <a:buNone/>
            </a:pPr>
            <a:endParaRPr lang="en-US" dirty="0">
              <a:solidFill>
                <a:schemeClr val="tx2"/>
              </a:solidFill>
            </a:endParaRPr>
          </a:p>
        </p:txBody>
      </p:sp>
      <p:cxnSp>
        <p:nvCxnSpPr>
          <p:cNvPr id="5" name="Gerade Verbindung 6">
            <a:extLst>
              <a:ext uri="{FF2B5EF4-FFF2-40B4-BE49-F238E27FC236}">
                <a16:creationId xmlns:a16="http://schemas.microsoft.com/office/drawing/2014/main" id="{97F1D303-39E6-718D-0A86-02B119C46A0F}"/>
              </a:ext>
            </a:extLst>
          </p:cNvPr>
          <p:cNvCxnSpPr>
            <a:cxnSpLocks/>
          </p:cNvCxnSpPr>
          <p:nvPr/>
        </p:nvCxnSpPr>
        <p:spPr>
          <a:xfrm>
            <a:off x="943573" y="1984462"/>
            <a:ext cx="0" cy="439535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uppieren 7">
            <a:extLst>
              <a:ext uri="{FF2B5EF4-FFF2-40B4-BE49-F238E27FC236}">
                <a16:creationId xmlns:a16="http://schemas.microsoft.com/office/drawing/2014/main" id="{4FE2C326-EBCF-A17E-C82D-2993E0413478}"/>
              </a:ext>
            </a:extLst>
          </p:cNvPr>
          <p:cNvGrpSpPr/>
          <p:nvPr/>
        </p:nvGrpSpPr>
        <p:grpSpPr>
          <a:xfrm>
            <a:off x="736426" y="1743541"/>
            <a:ext cx="414294" cy="414293"/>
            <a:chOff x="560465" y="1764524"/>
            <a:chExt cx="414294" cy="414293"/>
          </a:xfrm>
        </p:grpSpPr>
        <p:sp>
          <p:nvSpPr>
            <p:cNvPr id="7" name="Oval 6">
              <a:extLst>
                <a:ext uri="{FF2B5EF4-FFF2-40B4-BE49-F238E27FC236}">
                  <a16:creationId xmlns:a16="http://schemas.microsoft.com/office/drawing/2014/main" id="{B9674FE2-245E-DA5F-54BA-6C0D13388795}"/>
                </a:ext>
              </a:extLst>
            </p:cNvPr>
            <p:cNvSpPr/>
            <p:nvPr/>
          </p:nvSpPr>
          <p:spPr>
            <a:xfrm>
              <a:off x="560466" y="1764524"/>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Textfeld 9">
              <a:extLst>
                <a:ext uri="{FF2B5EF4-FFF2-40B4-BE49-F238E27FC236}">
                  <a16:creationId xmlns:a16="http://schemas.microsoft.com/office/drawing/2014/main" id="{44F48FA4-2048-4222-8632-16FCBD7E5D02}"/>
                </a:ext>
              </a:extLst>
            </p:cNvPr>
            <p:cNvSpPr txBox="1"/>
            <p:nvPr/>
          </p:nvSpPr>
          <p:spPr>
            <a:xfrm flipH="1">
              <a:off x="560465" y="1845337"/>
              <a:ext cx="414294" cy="319647"/>
            </a:xfrm>
            <a:prstGeom prst="rect">
              <a:avLst/>
            </a:prstGeom>
            <a:noFill/>
          </p:spPr>
          <p:txBody>
            <a:bodyPr wrap="none" lIns="0" tIns="0" rIns="0" bIns="0" rtlCol="0">
              <a:noAutofit/>
            </a:bodyPr>
            <a:lstStyle/>
            <a:p>
              <a:pPr algn="ctr"/>
              <a:r>
                <a:rPr lang="en-US">
                  <a:solidFill>
                    <a:schemeClr val="tx1"/>
                  </a:solidFill>
                </a:rPr>
                <a:t>1</a:t>
              </a:r>
              <a:endParaRPr lang="en-US" dirty="0">
                <a:solidFill>
                  <a:schemeClr val="tx1"/>
                </a:solidFill>
              </a:endParaRPr>
            </a:p>
          </p:txBody>
        </p:sp>
      </p:grpSp>
      <p:grpSp>
        <p:nvGrpSpPr>
          <p:cNvPr id="9" name="Gruppieren 10">
            <a:extLst>
              <a:ext uri="{FF2B5EF4-FFF2-40B4-BE49-F238E27FC236}">
                <a16:creationId xmlns:a16="http://schemas.microsoft.com/office/drawing/2014/main" id="{DE787F0D-6B6D-23F9-3274-275A9B36BF52}"/>
              </a:ext>
            </a:extLst>
          </p:cNvPr>
          <p:cNvGrpSpPr/>
          <p:nvPr/>
        </p:nvGrpSpPr>
        <p:grpSpPr>
          <a:xfrm>
            <a:off x="736426" y="2445440"/>
            <a:ext cx="414294" cy="414293"/>
            <a:chOff x="560465" y="2500248"/>
            <a:chExt cx="414294" cy="414293"/>
          </a:xfrm>
        </p:grpSpPr>
        <p:sp>
          <p:nvSpPr>
            <p:cNvPr id="10" name="Oval 9">
              <a:extLst>
                <a:ext uri="{FF2B5EF4-FFF2-40B4-BE49-F238E27FC236}">
                  <a16:creationId xmlns:a16="http://schemas.microsoft.com/office/drawing/2014/main" id="{B36ABF69-06DA-141E-DFD8-3D997014814D}"/>
                </a:ext>
              </a:extLst>
            </p:cNvPr>
            <p:cNvSpPr/>
            <p:nvPr/>
          </p:nvSpPr>
          <p:spPr>
            <a:xfrm>
              <a:off x="560466" y="2500248"/>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Textfeld 12">
              <a:extLst>
                <a:ext uri="{FF2B5EF4-FFF2-40B4-BE49-F238E27FC236}">
                  <a16:creationId xmlns:a16="http://schemas.microsoft.com/office/drawing/2014/main" id="{F2D51D54-C5B2-0F17-9425-1820429FB84B}"/>
                </a:ext>
              </a:extLst>
            </p:cNvPr>
            <p:cNvSpPr txBox="1"/>
            <p:nvPr/>
          </p:nvSpPr>
          <p:spPr>
            <a:xfrm flipH="1">
              <a:off x="560465" y="2581061"/>
              <a:ext cx="414294" cy="319647"/>
            </a:xfrm>
            <a:prstGeom prst="rect">
              <a:avLst/>
            </a:prstGeom>
            <a:noFill/>
          </p:spPr>
          <p:txBody>
            <a:bodyPr wrap="none" lIns="0" tIns="0" rIns="0" bIns="0" rtlCol="0">
              <a:noAutofit/>
            </a:bodyPr>
            <a:lstStyle/>
            <a:p>
              <a:pPr algn="ctr"/>
              <a:r>
                <a:rPr lang="en-US">
                  <a:solidFill>
                    <a:schemeClr val="tx1"/>
                  </a:solidFill>
                </a:rPr>
                <a:t>2</a:t>
              </a:r>
              <a:endParaRPr lang="en-US" dirty="0">
                <a:solidFill>
                  <a:schemeClr val="tx1"/>
                </a:solidFill>
              </a:endParaRPr>
            </a:p>
          </p:txBody>
        </p:sp>
      </p:grpSp>
      <p:grpSp>
        <p:nvGrpSpPr>
          <p:cNvPr id="12" name="Gruppieren 13">
            <a:extLst>
              <a:ext uri="{FF2B5EF4-FFF2-40B4-BE49-F238E27FC236}">
                <a16:creationId xmlns:a16="http://schemas.microsoft.com/office/drawing/2014/main" id="{1477854E-1D14-7149-28F5-91A1742C17D0}"/>
              </a:ext>
            </a:extLst>
          </p:cNvPr>
          <p:cNvGrpSpPr/>
          <p:nvPr/>
        </p:nvGrpSpPr>
        <p:grpSpPr>
          <a:xfrm>
            <a:off x="736426" y="3147339"/>
            <a:ext cx="414294" cy="414293"/>
            <a:chOff x="560465" y="3235972"/>
            <a:chExt cx="414294" cy="414293"/>
          </a:xfrm>
        </p:grpSpPr>
        <p:sp>
          <p:nvSpPr>
            <p:cNvPr id="13" name="Oval 12">
              <a:extLst>
                <a:ext uri="{FF2B5EF4-FFF2-40B4-BE49-F238E27FC236}">
                  <a16:creationId xmlns:a16="http://schemas.microsoft.com/office/drawing/2014/main" id="{EEB6AEFA-687E-9CDC-6B94-B42F643D8319}"/>
                </a:ext>
              </a:extLst>
            </p:cNvPr>
            <p:cNvSpPr/>
            <p:nvPr/>
          </p:nvSpPr>
          <p:spPr>
            <a:xfrm>
              <a:off x="560466" y="3235972"/>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feld 15">
              <a:extLst>
                <a:ext uri="{FF2B5EF4-FFF2-40B4-BE49-F238E27FC236}">
                  <a16:creationId xmlns:a16="http://schemas.microsoft.com/office/drawing/2014/main" id="{5AD409D4-08DB-6611-3FF7-ABFDD1E5067D}"/>
                </a:ext>
              </a:extLst>
            </p:cNvPr>
            <p:cNvSpPr txBox="1"/>
            <p:nvPr/>
          </p:nvSpPr>
          <p:spPr>
            <a:xfrm flipH="1">
              <a:off x="560465" y="3316785"/>
              <a:ext cx="414294" cy="319647"/>
            </a:xfrm>
            <a:prstGeom prst="rect">
              <a:avLst/>
            </a:prstGeom>
            <a:noFill/>
          </p:spPr>
          <p:txBody>
            <a:bodyPr wrap="none" lIns="0" tIns="0" rIns="0" bIns="0" rtlCol="0">
              <a:noAutofit/>
            </a:bodyPr>
            <a:lstStyle/>
            <a:p>
              <a:pPr algn="ctr"/>
              <a:r>
                <a:rPr lang="en-US">
                  <a:solidFill>
                    <a:schemeClr val="tx1"/>
                  </a:solidFill>
                </a:rPr>
                <a:t>3</a:t>
              </a:r>
              <a:endParaRPr lang="en-US" dirty="0">
                <a:solidFill>
                  <a:schemeClr val="tx1"/>
                </a:solidFill>
              </a:endParaRPr>
            </a:p>
          </p:txBody>
        </p:sp>
      </p:grpSp>
      <p:grpSp>
        <p:nvGrpSpPr>
          <p:cNvPr id="15" name="Gruppieren 16">
            <a:extLst>
              <a:ext uri="{FF2B5EF4-FFF2-40B4-BE49-F238E27FC236}">
                <a16:creationId xmlns:a16="http://schemas.microsoft.com/office/drawing/2014/main" id="{303ADD16-6558-6E5D-359E-CBDC56B4BEE6}"/>
              </a:ext>
            </a:extLst>
          </p:cNvPr>
          <p:cNvGrpSpPr/>
          <p:nvPr/>
        </p:nvGrpSpPr>
        <p:grpSpPr>
          <a:xfrm>
            <a:off x="736426" y="3849238"/>
            <a:ext cx="414294" cy="414293"/>
            <a:chOff x="560465" y="3971696"/>
            <a:chExt cx="414294" cy="414293"/>
          </a:xfrm>
        </p:grpSpPr>
        <p:sp>
          <p:nvSpPr>
            <p:cNvPr id="16" name="Oval 15">
              <a:extLst>
                <a:ext uri="{FF2B5EF4-FFF2-40B4-BE49-F238E27FC236}">
                  <a16:creationId xmlns:a16="http://schemas.microsoft.com/office/drawing/2014/main" id="{BF2279CD-4270-F68D-043B-F0BB1988276E}"/>
                </a:ext>
              </a:extLst>
            </p:cNvPr>
            <p:cNvSpPr/>
            <p:nvPr/>
          </p:nvSpPr>
          <p:spPr>
            <a:xfrm>
              <a:off x="560466" y="3971696"/>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Textfeld 18">
              <a:extLst>
                <a:ext uri="{FF2B5EF4-FFF2-40B4-BE49-F238E27FC236}">
                  <a16:creationId xmlns:a16="http://schemas.microsoft.com/office/drawing/2014/main" id="{4A506F79-447B-4729-D71C-067548300AF2}"/>
                </a:ext>
              </a:extLst>
            </p:cNvPr>
            <p:cNvSpPr txBox="1"/>
            <p:nvPr/>
          </p:nvSpPr>
          <p:spPr>
            <a:xfrm flipH="1">
              <a:off x="560465" y="4052509"/>
              <a:ext cx="414294" cy="319647"/>
            </a:xfrm>
            <a:prstGeom prst="rect">
              <a:avLst/>
            </a:prstGeom>
            <a:noFill/>
          </p:spPr>
          <p:txBody>
            <a:bodyPr wrap="none" lIns="0" tIns="0" rIns="0" bIns="0" rtlCol="0">
              <a:noAutofit/>
            </a:bodyPr>
            <a:lstStyle/>
            <a:p>
              <a:pPr algn="ctr"/>
              <a:r>
                <a:rPr lang="en-US">
                  <a:solidFill>
                    <a:schemeClr val="tx1"/>
                  </a:solidFill>
                </a:rPr>
                <a:t>4</a:t>
              </a:r>
              <a:endParaRPr lang="en-US" dirty="0">
                <a:solidFill>
                  <a:schemeClr val="tx1"/>
                </a:solidFill>
              </a:endParaRPr>
            </a:p>
          </p:txBody>
        </p:sp>
      </p:grpSp>
      <p:grpSp>
        <p:nvGrpSpPr>
          <p:cNvPr id="18" name="Gruppieren 19">
            <a:extLst>
              <a:ext uri="{FF2B5EF4-FFF2-40B4-BE49-F238E27FC236}">
                <a16:creationId xmlns:a16="http://schemas.microsoft.com/office/drawing/2014/main" id="{DA98EFDE-11C5-8741-7AC4-8821251D6B57}"/>
              </a:ext>
            </a:extLst>
          </p:cNvPr>
          <p:cNvGrpSpPr/>
          <p:nvPr/>
        </p:nvGrpSpPr>
        <p:grpSpPr>
          <a:xfrm>
            <a:off x="736426" y="4551137"/>
            <a:ext cx="414294" cy="414293"/>
            <a:chOff x="560465" y="4707420"/>
            <a:chExt cx="414294" cy="414293"/>
          </a:xfrm>
        </p:grpSpPr>
        <p:sp>
          <p:nvSpPr>
            <p:cNvPr id="19" name="Oval 18">
              <a:extLst>
                <a:ext uri="{FF2B5EF4-FFF2-40B4-BE49-F238E27FC236}">
                  <a16:creationId xmlns:a16="http://schemas.microsoft.com/office/drawing/2014/main" id="{43F01FF3-67F4-7F01-1D4F-F5A513649D15}"/>
                </a:ext>
              </a:extLst>
            </p:cNvPr>
            <p:cNvSpPr/>
            <p:nvPr/>
          </p:nvSpPr>
          <p:spPr>
            <a:xfrm>
              <a:off x="560466" y="4707420"/>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Textfeld 21">
              <a:extLst>
                <a:ext uri="{FF2B5EF4-FFF2-40B4-BE49-F238E27FC236}">
                  <a16:creationId xmlns:a16="http://schemas.microsoft.com/office/drawing/2014/main" id="{8EEEDD5B-C7A9-27EE-A2BE-C9FA913BDB53}"/>
                </a:ext>
              </a:extLst>
            </p:cNvPr>
            <p:cNvSpPr txBox="1"/>
            <p:nvPr/>
          </p:nvSpPr>
          <p:spPr>
            <a:xfrm flipH="1">
              <a:off x="560465" y="4788233"/>
              <a:ext cx="414294" cy="319647"/>
            </a:xfrm>
            <a:prstGeom prst="rect">
              <a:avLst/>
            </a:prstGeom>
            <a:noFill/>
          </p:spPr>
          <p:txBody>
            <a:bodyPr wrap="none" lIns="0" tIns="0" rIns="0" bIns="0" rtlCol="0">
              <a:noAutofit/>
            </a:bodyPr>
            <a:lstStyle/>
            <a:p>
              <a:pPr algn="ctr"/>
              <a:r>
                <a:rPr lang="en-US">
                  <a:solidFill>
                    <a:schemeClr val="tx1"/>
                  </a:solidFill>
                </a:rPr>
                <a:t>5</a:t>
              </a:r>
              <a:endParaRPr lang="en-US" dirty="0">
                <a:solidFill>
                  <a:schemeClr val="tx1"/>
                </a:solidFill>
              </a:endParaRPr>
            </a:p>
          </p:txBody>
        </p:sp>
      </p:grpSp>
      <p:grpSp>
        <p:nvGrpSpPr>
          <p:cNvPr id="21" name="Gruppieren 22">
            <a:extLst>
              <a:ext uri="{FF2B5EF4-FFF2-40B4-BE49-F238E27FC236}">
                <a16:creationId xmlns:a16="http://schemas.microsoft.com/office/drawing/2014/main" id="{279791B4-112E-8F09-6B8F-0B738477F335}"/>
              </a:ext>
            </a:extLst>
          </p:cNvPr>
          <p:cNvGrpSpPr/>
          <p:nvPr/>
        </p:nvGrpSpPr>
        <p:grpSpPr>
          <a:xfrm>
            <a:off x="736426" y="5253036"/>
            <a:ext cx="414294" cy="414293"/>
            <a:chOff x="560465" y="5443144"/>
            <a:chExt cx="414294" cy="414293"/>
          </a:xfrm>
        </p:grpSpPr>
        <p:sp>
          <p:nvSpPr>
            <p:cNvPr id="22" name="Oval 21">
              <a:extLst>
                <a:ext uri="{FF2B5EF4-FFF2-40B4-BE49-F238E27FC236}">
                  <a16:creationId xmlns:a16="http://schemas.microsoft.com/office/drawing/2014/main" id="{8545EE97-6827-A0E9-7D1C-C33629A0B865}"/>
                </a:ext>
              </a:extLst>
            </p:cNvPr>
            <p:cNvSpPr/>
            <p:nvPr/>
          </p:nvSpPr>
          <p:spPr>
            <a:xfrm>
              <a:off x="560466" y="5443144"/>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3" name="Textfeld 24">
              <a:extLst>
                <a:ext uri="{FF2B5EF4-FFF2-40B4-BE49-F238E27FC236}">
                  <a16:creationId xmlns:a16="http://schemas.microsoft.com/office/drawing/2014/main" id="{B0869986-22C1-A9A8-A786-E961C62853B0}"/>
                </a:ext>
              </a:extLst>
            </p:cNvPr>
            <p:cNvSpPr txBox="1"/>
            <p:nvPr/>
          </p:nvSpPr>
          <p:spPr>
            <a:xfrm flipH="1">
              <a:off x="560465" y="5523957"/>
              <a:ext cx="414294" cy="319647"/>
            </a:xfrm>
            <a:prstGeom prst="rect">
              <a:avLst/>
            </a:prstGeom>
            <a:noFill/>
          </p:spPr>
          <p:txBody>
            <a:bodyPr wrap="none" lIns="0" tIns="0" rIns="0" bIns="0" rtlCol="0">
              <a:noAutofit/>
            </a:bodyPr>
            <a:lstStyle/>
            <a:p>
              <a:pPr algn="ctr"/>
              <a:r>
                <a:rPr lang="en-US">
                  <a:solidFill>
                    <a:schemeClr val="tx1"/>
                  </a:solidFill>
                </a:rPr>
                <a:t>6</a:t>
              </a:r>
              <a:endParaRPr lang="en-US" dirty="0">
                <a:solidFill>
                  <a:schemeClr val="tx1"/>
                </a:solidFill>
              </a:endParaRPr>
            </a:p>
          </p:txBody>
        </p:sp>
      </p:grpSp>
      <p:grpSp>
        <p:nvGrpSpPr>
          <p:cNvPr id="24" name="Gruppieren 25">
            <a:extLst>
              <a:ext uri="{FF2B5EF4-FFF2-40B4-BE49-F238E27FC236}">
                <a16:creationId xmlns:a16="http://schemas.microsoft.com/office/drawing/2014/main" id="{BE66F2B4-BF6D-F9EA-0F1C-D8195160FC5F}"/>
              </a:ext>
            </a:extLst>
          </p:cNvPr>
          <p:cNvGrpSpPr/>
          <p:nvPr/>
        </p:nvGrpSpPr>
        <p:grpSpPr>
          <a:xfrm>
            <a:off x="736426" y="5954933"/>
            <a:ext cx="414294" cy="414293"/>
            <a:chOff x="560465" y="6178868"/>
            <a:chExt cx="414294" cy="414293"/>
          </a:xfrm>
        </p:grpSpPr>
        <p:sp>
          <p:nvSpPr>
            <p:cNvPr id="25" name="Oval 24">
              <a:extLst>
                <a:ext uri="{FF2B5EF4-FFF2-40B4-BE49-F238E27FC236}">
                  <a16:creationId xmlns:a16="http://schemas.microsoft.com/office/drawing/2014/main" id="{C5645031-A42A-0A17-F688-91EF98E45B2B}"/>
                </a:ext>
              </a:extLst>
            </p:cNvPr>
            <p:cNvSpPr/>
            <p:nvPr/>
          </p:nvSpPr>
          <p:spPr>
            <a:xfrm>
              <a:off x="560466" y="6178868"/>
              <a:ext cx="414293" cy="41429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feld 27">
              <a:extLst>
                <a:ext uri="{FF2B5EF4-FFF2-40B4-BE49-F238E27FC236}">
                  <a16:creationId xmlns:a16="http://schemas.microsoft.com/office/drawing/2014/main" id="{51A124D4-6B7A-362D-6A1D-A1D3B3F2F28D}"/>
                </a:ext>
              </a:extLst>
            </p:cNvPr>
            <p:cNvSpPr txBox="1"/>
            <p:nvPr/>
          </p:nvSpPr>
          <p:spPr>
            <a:xfrm flipH="1">
              <a:off x="560465" y="6259681"/>
              <a:ext cx="414294" cy="319647"/>
            </a:xfrm>
            <a:prstGeom prst="rect">
              <a:avLst/>
            </a:prstGeom>
            <a:noFill/>
          </p:spPr>
          <p:txBody>
            <a:bodyPr wrap="none" lIns="0" tIns="0" rIns="0" bIns="0" rtlCol="0">
              <a:noAutofit/>
            </a:bodyPr>
            <a:lstStyle/>
            <a:p>
              <a:pPr algn="ctr"/>
              <a:r>
                <a:rPr lang="en-US">
                  <a:solidFill>
                    <a:schemeClr val="tx1"/>
                  </a:solidFill>
                </a:rPr>
                <a:t>7</a:t>
              </a:r>
              <a:endParaRPr lang="en-US" dirty="0">
                <a:solidFill>
                  <a:schemeClr val="tx1"/>
                </a:solidFill>
              </a:endParaRPr>
            </a:p>
          </p:txBody>
        </p:sp>
      </p:grpSp>
    </p:spTree>
    <p:extLst>
      <p:ext uri="{BB962C8B-B14F-4D97-AF65-F5344CB8AC3E}">
        <p14:creationId xmlns:p14="http://schemas.microsoft.com/office/powerpoint/2010/main" val="4063023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4BF7-0F8B-3949-DC77-BA729A64DF83}"/>
              </a:ext>
            </a:extLst>
          </p:cNvPr>
          <p:cNvSpPr>
            <a:spLocks noGrp="1"/>
          </p:cNvSpPr>
          <p:nvPr>
            <p:ph type="title"/>
          </p:nvPr>
        </p:nvSpPr>
        <p:spPr/>
        <p:txBody>
          <a:bodyPr/>
          <a:lstStyle/>
          <a:p>
            <a:r>
              <a:rPr lang="en-US" dirty="0" err="1"/>
              <a:t>Sommaire</a:t>
            </a:r>
            <a:r>
              <a:rPr lang="en-US" dirty="0"/>
              <a:t> </a:t>
            </a:r>
            <a:r>
              <a:rPr lang="en-US" dirty="0" err="1"/>
              <a:t>exécutif</a:t>
            </a:r>
            <a:endParaRPr lang="en-US" dirty="0"/>
          </a:p>
        </p:txBody>
      </p:sp>
      <p:sp>
        <p:nvSpPr>
          <p:cNvPr id="3" name="Text Placeholder 2">
            <a:extLst>
              <a:ext uri="{FF2B5EF4-FFF2-40B4-BE49-F238E27FC236}">
                <a16:creationId xmlns:a16="http://schemas.microsoft.com/office/drawing/2014/main" id="{8E5E9C0F-A68D-5ACA-E6DA-8B01E863FE0D}"/>
              </a:ext>
            </a:extLst>
          </p:cNvPr>
          <p:cNvSpPr>
            <a:spLocks noGrp="1"/>
          </p:cNvSpPr>
          <p:nvPr>
            <p:ph type="body" idx="1"/>
          </p:nvPr>
        </p:nvSpPr>
        <p:spPr/>
        <p:txBody>
          <a:bodyPr/>
          <a:lstStyle/>
          <a:p>
            <a:r>
              <a:rPr lang="en-US" dirty="0">
                <a:solidFill>
                  <a:schemeClr val="tx1"/>
                </a:solidFill>
              </a:rPr>
              <a:t>Étape 1</a:t>
            </a:r>
          </a:p>
        </p:txBody>
      </p:sp>
      <p:pic>
        <p:nvPicPr>
          <p:cNvPr id="6" name="Grafik 9">
            <a:extLst>
              <a:ext uri="{FF2B5EF4-FFF2-40B4-BE49-F238E27FC236}">
                <a16:creationId xmlns:a16="http://schemas.microsoft.com/office/drawing/2014/main" id="{4B7078B7-CE1B-EC82-2870-35B7D0E1128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98488" y="2663825"/>
            <a:ext cx="10369550" cy="4887913"/>
          </a:xfrm>
          <a:prstGeom prst="rect">
            <a:avLst/>
          </a:prstGeom>
        </p:spPr>
      </p:pic>
    </p:spTree>
    <p:extLst>
      <p:ext uri="{BB962C8B-B14F-4D97-AF65-F5344CB8AC3E}">
        <p14:creationId xmlns:p14="http://schemas.microsoft.com/office/powerpoint/2010/main" val="3041252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7C88-8742-59A4-31DF-DA12644AD0A2}"/>
              </a:ext>
            </a:extLst>
          </p:cNvPr>
          <p:cNvSpPr>
            <a:spLocks noGrp="1"/>
          </p:cNvSpPr>
          <p:nvPr>
            <p:ph type="title"/>
          </p:nvPr>
        </p:nvSpPr>
        <p:spPr/>
        <p:txBody>
          <a:bodyPr/>
          <a:lstStyle/>
          <a:p>
            <a:r>
              <a:rPr lang="en-US" dirty="0" err="1"/>
              <a:t>Sommaire</a:t>
            </a:r>
            <a:r>
              <a:rPr lang="en-US" dirty="0"/>
              <a:t> </a:t>
            </a:r>
            <a:r>
              <a:rPr lang="en-US" dirty="0" err="1"/>
              <a:t>exécutif</a:t>
            </a:r>
            <a:endParaRPr lang="en-US" dirty="0"/>
          </a:p>
        </p:txBody>
      </p:sp>
      <p:sp>
        <p:nvSpPr>
          <p:cNvPr id="3" name="Slide Number Placeholder 2">
            <a:extLst>
              <a:ext uri="{FF2B5EF4-FFF2-40B4-BE49-F238E27FC236}">
                <a16:creationId xmlns:a16="http://schemas.microsoft.com/office/drawing/2014/main" id="{200DFA60-9267-CDD3-4D8B-ECD3C8432688}"/>
              </a:ext>
            </a:extLst>
          </p:cNvPr>
          <p:cNvSpPr>
            <a:spLocks noGrp="1"/>
          </p:cNvSpPr>
          <p:nvPr>
            <p:ph type="sldNum" sz="quarter" idx="12"/>
          </p:nvPr>
        </p:nvSpPr>
        <p:spPr/>
        <p:txBody>
          <a:bodyPr/>
          <a:lstStyle/>
          <a:p>
            <a:endParaRPr lang="en-US" dirty="0"/>
          </a:p>
        </p:txBody>
      </p:sp>
      <p:sp>
        <p:nvSpPr>
          <p:cNvPr id="55" name="Text Placeholder 54">
            <a:extLst>
              <a:ext uri="{FF2B5EF4-FFF2-40B4-BE49-F238E27FC236}">
                <a16:creationId xmlns:a16="http://schemas.microsoft.com/office/drawing/2014/main" id="{1C01B47D-9DF9-7172-B1F4-DE27BECD82A1}"/>
              </a:ext>
            </a:extLst>
          </p:cNvPr>
          <p:cNvSpPr>
            <a:spLocks noGrp="1"/>
          </p:cNvSpPr>
          <p:nvPr>
            <p:ph type="body" sz="quarter" idx="13"/>
          </p:nvPr>
        </p:nvSpPr>
        <p:spPr/>
        <p:txBody>
          <a:bodyPr/>
          <a:lstStyle/>
          <a:p>
            <a:endParaRPr lang="en-US" dirty="0"/>
          </a:p>
        </p:txBody>
      </p:sp>
      <p:sp>
        <p:nvSpPr>
          <p:cNvPr id="5" name="Text Placeholder 4">
            <a:extLst>
              <a:ext uri="{FF2B5EF4-FFF2-40B4-BE49-F238E27FC236}">
                <a16:creationId xmlns:a16="http://schemas.microsoft.com/office/drawing/2014/main" id="{4F064E1B-DDD6-6283-97C6-D4C1923B92D2}"/>
              </a:ext>
            </a:extLst>
          </p:cNvPr>
          <p:cNvSpPr>
            <a:spLocks noGrp="1"/>
          </p:cNvSpPr>
          <p:nvPr>
            <p:ph type="body" sz="quarter" idx="14"/>
          </p:nvPr>
        </p:nvSpPr>
        <p:spPr/>
        <p:txBody>
          <a:bodyPr/>
          <a:lstStyle/>
          <a:p>
            <a:r>
              <a:rPr lang="en-US" b="1" dirty="0"/>
              <a:t>Qui </a:t>
            </a:r>
            <a:r>
              <a:rPr lang="en-US" b="1" dirty="0" err="1"/>
              <a:t>sommes</a:t>
            </a:r>
            <a:r>
              <a:rPr lang="en-US" b="1" dirty="0"/>
              <a:t>-nous?</a:t>
            </a:r>
          </a:p>
        </p:txBody>
      </p:sp>
      <p:sp>
        <p:nvSpPr>
          <p:cNvPr id="56" name="Text Placeholder 55">
            <a:extLst>
              <a:ext uri="{FF2B5EF4-FFF2-40B4-BE49-F238E27FC236}">
                <a16:creationId xmlns:a16="http://schemas.microsoft.com/office/drawing/2014/main" id="{51F67ADE-5744-90E7-57F3-C64EDB187C1C}"/>
              </a:ext>
            </a:extLst>
          </p:cNvPr>
          <p:cNvSpPr>
            <a:spLocks noGrp="1"/>
          </p:cNvSpPr>
          <p:nvPr>
            <p:ph type="body" sz="quarter" idx="15"/>
          </p:nvPr>
        </p:nvSpPr>
        <p:spPr/>
        <p:txBody>
          <a:bodyPr/>
          <a:lstStyle/>
          <a:p>
            <a:endParaRPr lang="en-US" dirty="0"/>
          </a:p>
        </p:txBody>
      </p:sp>
      <p:sp>
        <p:nvSpPr>
          <p:cNvPr id="57" name="Text Placeholder 56">
            <a:extLst>
              <a:ext uri="{FF2B5EF4-FFF2-40B4-BE49-F238E27FC236}">
                <a16:creationId xmlns:a16="http://schemas.microsoft.com/office/drawing/2014/main" id="{AA600173-6B13-1EF6-9DBD-5B6B9A8BA7F8}"/>
              </a:ext>
            </a:extLst>
          </p:cNvPr>
          <p:cNvSpPr>
            <a:spLocks noGrp="1"/>
          </p:cNvSpPr>
          <p:nvPr>
            <p:ph type="body" sz="quarter" idx="16"/>
          </p:nvPr>
        </p:nvSpPr>
        <p:spPr/>
        <p:txBody>
          <a:bodyPr/>
          <a:lstStyle/>
          <a:p>
            <a:r>
              <a:rPr lang="en-US"/>
              <a:t>Modèle commercial</a:t>
            </a:r>
            <a:endParaRPr lang="en-US" dirty="0" err="1"/>
          </a:p>
        </p:txBody>
      </p:sp>
      <p:sp>
        <p:nvSpPr>
          <p:cNvPr id="58" name="Text Placeholder 57">
            <a:extLst>
              <a:ext uri="{FF2B5EF4-FFF2-40B4-BE49-F238E27FC236}">
                <a16:creationId xmlns:a16="http://schemas.microsoft.com/office/drawing/2014/main" id="{67153EA8-292B-87A2-5A79-031B5D32D45C}"/>
              </a:ext>
            </a:extLst>
          </p:cNvPr>
          <p:cNvSpPr>
            <a:spLocks noGrp="1"/>
          </p:cNvSpPr>
          <p:nvPr>
            <p:ph type="body" sz="quarter" idx="17"/>
          </p:nvPr>
        </p:nvSpPr>
        <p:spPr/>
        <p:txBody>
          <a:bodyPr/>
          <a:lstStyle/>
          <a:p>
            <a:endParaRPr lang="en-US" dirty="0"/>
          </a:p>
        </p:txBody>
      </p:sp>
      <p:sp>
        <p:nvSpPr>
          <p:cNvPr id="59" name="Text Placeholder 58">
            <a:extLst>
              <a:ext uri="{FF2B5EF4-FFF2-40B4-BE49-F238E27FC236}">
                <a16:creationId xmlns:a16="http://schemas.microsoft.com/office/drawing/2014/main" id="{1E0FE65B-50DB-00E0-7356-54374BBB39D4}"/>
              </a:ext>
            </a:extLst>
          </p:cNvPr>
          <p:cNvSpPr>
            <a:spLocks noGrp="1"/>
          </p:cNvSpPr>
          <p:nvPr>
            <p:ph type="body" sz="quarter" idx="18"/>
          </p:nvPr>
        </p:nvSpPr>
        <p:spPr/>
        <p:txBody>
          <a:bodyPr/>
          <a:lstStyle/>
          <a:p>
            <a:r>
              <a:rPr lang="en-US" dirty="0"/>
              <a:t>Performances </a:t>
            </a:r>
            <a:r>
              <a:rPr lang="en-US" dirty="0" err="1"/>
              <a:t>passées</a:t>
            </a:r>
            <a:r>
              <a:rPr lang="en-US" dirty="0"/>
              <a:t> et </a:t>
            </a:r>
            <a:r>
              <a:rPr lang="en-US" dirty="0" err="1"/>
              <a:t>potentiel</a:t>
            </a:r>
            <a:endParaRPr lang="en-US" dirty="0"/>
          </a:p>
        </p:txBody>
      </p:sp>
      <p:sp>
        <p:nvSpPr>
          <p:cNvPr id="60" name="Text Placeholder 59">
            <a:extLst>
              <a:ext uri="{FF2B5EF4-FFF2-40B4-BE49-F238E27FC236}">
                <a16:creationId xmlns:a16="http://schemas.microsoft.com/office/drawing/2014/main" id="{56FEB487-FD41-4D39-ED53-3C5EE99E2339}"/>
              </a:ext>
            </a:extLst>
          </p:cNvPr>
          <p:cNvSpPr>
            <a:spLocks noGrp="1"/>
          </p:cNvSpPr>
          <p:nvPr>
            <p:ph type="body" sz="quarter" idx="19"/>
          </p:nvPr>
        </p:nvSpPr>
        <p:spPr/>
        <p:txBody>
          <a:bodyPr/>
          <a:lstStyle/>
          <a:p>
            <a:endParaRPr lang="en-US" dirty="0"/>
          </a:p>
        </p:txBody>
      </p:sp>
      <p:sp>
        <p:nvSpPr>
          <p:cNvPr id="61" name="Text Placeholder 60">
            <a:extLst>
              <a:ext uri="{FF2B5EF4-FFF2-40B4-BE49-F238E27FC236}">
                <a16:creationId xmlns:a16="http://schemas.microsoft.com/office/drawing/2014/main" id="{9D87A4CE-0713-2874-11E0-8D166B49D9F1}"/>
              </a:ext>
            </a:extLst>
          </p:cNvPr>
          <p:cNvSpPr>
            <a:spLocks noGrp="1"/>
          </p:cNvSpPr>
          <p:nvPr>
            <p:ph type="body" sz="quarter" idx="20"/>
          </p:nvPr>
        </p:nvSpPr>
        <p:spPr/>
        <p:txBody>
          <a:bodyPr/>
          <a:lstStyle/>
          <a:p>
            <a:r>
              <a:rPr lang="en-US" dirty="0"/>
              <a:t>Management et Advisory Board</a:t>
            </a:r>
          </a:p>
        </p:txBody>
      </p:sp>
    </p:spTree>
    <p:extLst>
      <p:ext uri="{BB962C8B-B14F-4D97-AF65-F5344CB8AC3E}">
        <p14:creationId xmlns:p14="http://schemas.microsoft.com/office/powerpoint/2010/main" val="120340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NGUAGEID" val="1033"/>
</p:tagLst>
</file>

<file path=ppt/tags/tag10.xml><?xml version="1.0" encoding="utf-8"?>
<p:tagLst xmlns:a="http://schemas.openxmlformats.org/drawingml/2006/main" xmlns:r="http://schemas.openxmlformats.org/officeDocument/2006/relationships" xmlns:p="http://schemas.openxmlformats.org/presentationml/2006/main">
  <p:tag name="SHAPE_TYPE" val="HARVEY_BALL Sand 100 %"/>
  <p:tag name="TEXT_TYPE" val="HARVEYBALL_100"/>
</p:tagLst>
</file>

<file path=ppt/tags/tag11.xml><?xml version="1.0" encoding="utf-8"?>
<p:tagLst xmlns:a="http://schemas.openxmlformats.org/drawingml/2006/main" xmlns:r="http://schemas.openxmlformats.org/officeDocument/2006/relationships" xmlns:p="http://schemas.openxmlformats.org/presentationml/2006/main">
  <p:tag name="SHAPE_TYPE" val="HARVEY_BALL Sand 100 %"/>
  <p:tag name="TEXT_TYPE" val="HARVEYBALL_100"/>
</p:tagLst>
</file>

<file path=ppt/tags/tag12.xml><?xml version="1.0" encoding="utf-8"?>
<p:tagLst xmlns:a="http://schemas.openxmlformats.org/drawingml/2006/main" xmlns:r="http://schemas.openxmlformats.org/officeDocument/2006/relationships" xmlns:p="http://schemas.openxmlformats.org/presentationml/2006/main">
  <p:tag name="SHAPE_TYPE" val="HARVEY_BALL Sand 100 %"/>
  <p:tag name="TEXT_TYPE" val="HARVEYBALL_100"/>
</p:tagLst>
</file>

<file path=ppt/tags/tag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7c413772-59df-45e4-a639-fc556930bb12&quot; /&gt;"/>
  <p:tag name="SP_POWERSHAPE" val="&lt;PowerShapeTag ClassVersion=&quot;0&quot; GUID=&quot;50bcd6de-835c-485b-8394-e4769e424721&quot; IsConsolidated=&quot;False&quot; IsTopLevel=&quot;True&quot; Layer=&quot;Group 5&quot; Source=&quot;Group 5&quot; /&gt;"/>
</p:tagLst>
</file>

<file path=ppt/tags/tag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7de7ea83-e0d6-4955-9e98-6e36a2859805&quot; /&gt;"/>
  <p:tag name="SP_POWERSHAPE" val="&lt;PowerShapeTag ClassVersion=&quot;0&quot; GUID=&quot;3c476470-c7ab-486c-ab2d-0594175e94af&quot; IsConsolidated=&quot;False&quot; IsTopLevel=&quot;True&quot; Layer=&quot;Group 5&quot; Source=&quot;Group 5&quot; /&gt;"/>
</p:tagLst>
</file>

<file path=ppt/tags/tag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84aa955-10f8-4c68-9b83-0d2482ddd9e1&quot; /&gt;"/>
  <p:tag name="SP_POWERSHAPE" val="&lt;PowerShapeTag ClassVersion=&quot;0&quot; GUID=&quot;c47b2a45-d7be-4a14-80fb-b351a2f8aa05&quot; IsConsolidated=&quot;False&quot; IsTopLevel=&quot;True&quot; Layer=&quot;Group 8&quot; Source=&quot;Group 8&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47b2a45-d7be-4a14-80fb-b351a2f8aa05&quot; IsConsolidated=&quot;False&quot; IsTopLevel=&quot;False&quot; Layer=&quot;Graphic 3 [0]&quot; Source=&quot;Group 8&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47b2a45-d7be-4a14-80fb-b351a2f8aa05&quot; IsConsolidated=&quot;False&quot; IsTopLevel=&quot;False&quot; Layer=&quot;Graphic 7 [1]&quot; Source=&quot;Group 8&quot; /&gt;"/>
  <p:tag name="TEMPLAFYSLIDEID" val="637619709312978514"/>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3c476470-c7ab-486c-ab2d-0594175e94af&quot; IsConsolidated=&quot;False&quot; IsTopLevel=&quot;False&quot; Layer=&quot;Graphic 2 [0]&quot; Source=&quot;Group 5&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3c476470-c7ab-486c-ab2d-0594175e94af&quot; IsConsolidated=&quot;False&quot; IsTopLevel=&quot;False&quot; Layer=&quot;Graphic 4 [1]&quot; Source=&quot;Group 5&quot; /&gt;"/>
  <p:tag name="TEMPLAFYSLIDEID" val="637556579997787120"/>
</p:tagLst>
</file>

<file path=ppt/tags/tag2.xml><?xml version="1.0" encoding="utf-8"?>
<p:tagLst xmlns:a="http://schemas.openxmlformats.org/drawingml/2006/main" xmlns:r="http://schemas.openxmlformats.org/officeDocument/2006/relationships" xmlns:p="http://schemas.openxmlformats.org/presentationml/2006/main">
  <p:tag name="TEXT_TYPE" val="UBS LOGO"/>
  <p:tag name="TOP" val="550.3751"/>
  <p:tag name="LEFT" val="43.92"/>
  <p:tag name="WIDTH" val="68.56504"/>
  <p:tag name="HEIGHT" val="25.0589"/>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50bcd6de-835c-485b-8394-e4769e424721&quot; IsConsolidated=&quot;False&quot; IsTopLevel=&quot;False&quot; Layer=&quot;Graphic 2 [0]&quot; Source=&quot;Group 5&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50bcd6de-835c-485b-8394-e4769e424721&quot; IsConsolidated=&quot;False&quot; IsTopLevel=&quot;False&quot; Layer=&quot;Graphic 4 [1]&quot; Source=&quot;Group 5&quot; /&gt;"/>
  <p:tag name="TEMPLAFYSLIDEID" val="637556579998099598"/>
</p:tagLst>
</file>

<file path=ppt/tags/tag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e69abffe-586c-4a94-8f1b-7c19aaa226eb&quot; IsConsolidated=&quot;False&quot; IsTopLevel=&quot;False&quot; Layer=&quot;Graphic 4 [1]&quot; Source=&quot;Group 5&quot; /&gt;"/>
  <p:tag name="TEMPLAFYSLIDEID" val="637556579996849586"/>
</p:tagLst>
</file>

<file path=ppt/tags/tag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d7220e26-2860-4ba4-8076-eedd64451be6&quot; IsConsolidated=&quot;False&quot; IsTopLevel=&quot;False&quot; Layer=&quot;Graphic 4 [1]&quot; Source=&quot;Group 5&quot; /&gt;"/>
  <p:tag name="TEMPLAFYSLIDEID" val="637556579997162084"/>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2d6ee0a2-b71d-43df-bb0b-bbffb8cacbdb&quot; IsConsolidated=&quot;False&quot; IsTopLevel=&quot;False&quot; Layer=&quot;Graphic 4 [1]&quot; Source=&quot;Group 5&quot; /&gt;"/>
  <p:tag name="TEMPLAFYSLIDEID" val="637556579998255845"/>
</p:tagLst>
</file>

<file path=ppt/tags/tag6.xml><?xml version="1.0" encoding="utf-8"?>
<p:tagLst xmlns:a="http://schemas.openxmlformats.org/drawingml/2006/main" xmlns:r="http://schemas.openxmlformats.org/officeDocument/2006/relationships" xmlns:p="http://schemas.openxmlformats.org/presentationml/2006/main">
  <p:tag name="SHAPE_TYPE" val="HARVEY_BALL Sand 100 %"/>
  <p:tag name="TEXT_TYPE" val="HARVEYBALL_100"/>
</p:tagLst>
</file>

<file path=ppt/tags/tag7.xml><?xml version="1.0" encoding="utf-8"?>
<p:tagLst xmlns:a="http://schemas.openxmlformats.org/drawingml/2006/main" xmlns:r="http://schemas.openxmlformats.org/officeDocument/2006/relationships" xmlns:p="http://schemas.openxmlformats.org/presentationml/2006/main">
  <p:tag name="SHAPE_TYPE" val="HARVEY_BALL Sand 100 %"/>
  <p:tag name="TEXT_TYPE" val="HARVEYBALL_100"/>
</p:tagLst>
</file>

<file path=ppt/tags/tag8.xml><?xml version="1.0" encoding="utf-8"?>
<p:tagLst xmlns:a="http://schemas.openxmlformats.org/drawingml/2006/main" xmlns:r="http://schemas.openxmlformats.org/officeDocument/2006/relationships" xmlns:p="http://schemas.openxmlformats.org/presentationml/2006/main">
  <p:tag name="SHAPE_TYPE" val="HARVEY_BALL Sand 100 %"/>
  <p:tag name="TEXT_TYPE" val="HARVEYBALL_100"/>
</p:tagLst>
</file>

<file path=ppt/tags/tag9.xml><?xml version="1.0" encoding="utf-8"?>
<p:tagLst xmlns:a="http://schemas.openxmlformats.org/drawingml/2006/main" xmlns:r="http://schemas.openxmlformats.org/officeDocument/2006/relationships" xmlns:p="http://schemas.openxmlformats.org/presentationml/2006/main">
  <p:tag name="SHAPE_TYPE" val="HARVEY_BALL Sand 100 %"/>
  <p:tag name="TEXT_TYPE" val="HARVEYBALL_100"/>
</p:tagLst>
</file>

<file path=ppt/theme/theme1.xml><?xml version="1.0" encoding="utf-8"?>
<a:theme xmlns:a="http://schemas.openxmlformats.org/drawingml/2006/main" name="Office">
  <a:themeElements>
    <a:clrScheme name="UBS">
      <a:dk1>
        <a:sysClr val="windowText" lastClr="000000"/>
      </a:dk1>
      <a:lt1>
        <a:sysClr val="window" lastClr="FFFFFF"/>
      </a:lt1>
      <a:dk2>
        <a:srgbClr val="E60000"/>
      </a:dk2>
      <a:lt2>
        <a:srgbClr val="FFFFFF"/>
      </a:lt2>
      <a:accent1>
        <a:srgbClr val="4D3C2F"/>
      </a:accent1>
      <a:accent2>
        <a:srgbClr val="CFBD9B"/>
      </a:accent2>
      <a:accent3>
        <a:srgbClr val="C07156"/>
      </a:accent3>
      <a:accent4>
        <a:srgbClr val="E8C767"/>
      </a:accent4>
      <a:accent5>
        <a:srgbClr val="AEB0B3"/>
      </a:accent5>
      <a:accent6>
        <a:srgbClr val="A43725"/>
      </a:accent6>
      <a:hlink>
        <a:srgbClr val="0000FF"/>
      </a:hlink>
      <a:folHlink>
        <a:srgbClr val="800080"/>
      </a:folHlink>
    </a:clrScheme>
    <a:fontScheme name="UBS">
      <a:majorFont>
        <a:latin typeface="Frutiger 45 Light"/>
        <a:ea typeface=""/>
        <a:cs typeface=""/>
      </a:majorFont>
      <a:minorFont>
        <a:latin typeface="Frutiger 45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20000"/>
            <a:lumOff val="80000"/>
          </a:schemeClr>
        </a:solidFill>
        <a:ln>
          <a:noFill/>
        </a:ln>
      </a:spPr>
      <a:bodyPr lIns="162000" tIns="90000" rIns="144000" rtlCol="0" anchor="t"/>
      <a:lstStyle>
        <a:defPPr algn="l">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Business Plan_final.potx" id="{0CE78420-BF8B-45ED-8333-FAE92E250947}" vid="{D194F345-3950-4E74-8660-9A412725A9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ce84fcd-340d-407e-b021-dd8b1b34707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5F4D2FCCD5B84883EE47A5CE877CBA" ma:contentTypeVersion="7" ma:contentTypeDescription="Create a new document." ma:contentTypeScope="" ma:versionID="ccb4b1c4792b6ad7ae56ced25603aef6">
  <xsd:schema xmlns:xsd="http://www.w3.org/2001/XMLSchema" xmlns:xs="http://www.w3.org/2001/XMLSchema" xmlns:p="http://schemas.microsoft.com/office/2006/metadata/properties" xmlns:ns2="0ce84fcd-340d-407e-b021-dd8b1b347072" targetNamespace="http://schemas.microsoft.com/office/2006/metadata/properties" ma:root="true" ma:fieldsID="939c1080fb016d89a382c82a9878d2e4" ns2:_="">
    <xsd:import namespace="0ce84fcd-340d-407e-b021-dd8b1b34707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e84fcd-340d-407e-b021-dd8b1b3470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ac8439e-0f4c-460c-87ac-674f609d5c54"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06B031-2A41-4F53-8AD1-D24D4963B10F}">
  <ds:schemaRefs>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http://purl.org/dc/dcmitype/"/>
    <ds:schemaRef ds:uri="http://purl.org/dc/terms/"/>
    <ds:schemaRef ds:uri="http://schemas.microsoft.com/office/infopath/2007/PartnerControls"/>
    <ds:schemaRef ds:uri="0ce84fcd-340d-407e-b021-dd8b1b347072"/>
    <ds:schemaRef ds:uri="http://www.w3.org/XML/1998/namespace"/>
  </ds:schemaRefs>
</ds:datastoreItem>
</file>

<file path=customXml/itemProps2.xml><?xml version="1.0" encoding="utf-8"?>
<ds:datastoreItem xmlns:ds="http://schemas.openxmlformats.org/officeDocument/2006/customXml" ds:itemID="{44CC9DD5-37FF-45F4-9957-28C2013F25FB}">
  <ds:schemaRefs>
    <ds:schemaRef ds:uri="0ce84fcd-340d-407e-b021-dd8b1b3470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6DE5AF-0D88-4334-B6D6-46CBDB496B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Template>
  <TotalTime>0</TotalTime>
  <Words>2779</Words>
  <Application>Microsoft Office PowerPoint</Application>
  <PresentationFormat>Custom</PresentationFormat>
  <Paragraphs>487</Paragraphs>
  <Slides>40</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Frutiger 55</vt:lpstr>
      <vt:lpstr>Arial</vt:lpstr>
      <vt:lpstr>Calibri</vt:lpstr>
      <vt:lpstr>Frutiger 45 Light</vt:lpstr>
      <vt:lpstr>Symbol</vt:lpstr>
      <vt:lpstr>Office</vt:lpstr>
      <vt:lpstr>Business plan</vt:lpstr>
      <vt:lpstr>À quoi peut vous servir un plan d’activité?</vt:lpstr>
      <vt:lpstr>À quoi ressemble un bon plan d’activité?</vt:lpstr>
      <vt:lpstr>Analyse SWOT</vt:lpstr>
      <vt:lpstr>Erreurs à éviter lors de la rédaction d’un plan d’activité</vt:lpstr>
      <vt:lpstr>Que devrait contenir le business plan ?</vt:lpstr>
      <vt:lpstr>Que devrait contenir le business plan? 7 étapes </vt:lpstr>
      <vt:lpstr>Sommaire exécutif</vt:lpstr>
      <vt:lpstr>Sommaire exécutif</vt:lpstr>
      <vt:lpstr>Sommaire exécutif</vt:lpstr>
      <vt:lpstr>Aperçu de l’entreprise / organisation</vt:lpstr>
      <vt:lpstr>Aperçu de l’entreprise / organisation</vt:lpstr>
      <vt:lpstr>Aperçu de l’entreprise / organisation</vt:lpstr>
      <vt:lpstr>Aperçu de l’entreprise / organisation</vt:lpstr>
      <vt:lpstr>Management / conseil d’administration / conseiller</vt:lpstr>
      <vt:lpstr>Management / conseil d’administration / conseiller</vt:lpstr>
      <vt:lpstr>Management / conseil d’administration / conseiller</vt:lpstr>
      <vt:lpstr>Modèle commercial</vt:lpstr>
      <vt:lpstr>Modèle commercial</vt:lpstr>
      <vt:lpstr>Modèle commercial</vt:lpstr>
      <vt:lpstr>Modèle commercial</vt:lpstr>
      <vt:lpstr>Modèle commercial</vt:lpstr>
      <vt:lpstr>Modèle commercial</vt:lpstr>
      <vt:lpstr>Marché, secteur, concurrence</vt:lpstr>
      <vt:lpstr>Contexte / structure de marché</vt:lpstr>
      <vt:lpstr>Potentiel de marché</vt:lpstr>
      <vt:lpstr>Principaux concurrents</vt:lpstr>
      <vt:lpstr>Démarcation par rapport à la concurrence</vt:lpstr>
      <vt:lpstr>Finances</vt:lpstr>
      <vt:lpstr>Finances</vt:lpstr>
      <vt:lpstr>Finances</vt:lpstr>
      <vt:lpstr>Finances</vt:lpstr>
      <vt:lpstr>Finances</vt:lpstr>
      <vt:lpstr>Finances</vt:lpstr>
      <vt:lpstr>Finances</vt:lpstr>
      <vt:lpstr>Finances</vt:lpstr>
      <vt:lpstr>Coordonnées</vt:lpstr>
      <vt:lpstr>Coordonnées</vt:lpstr>
      <vt:lpstr>Avertissement entreprise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dc:title>
  <dc:creator>Susanne Korte</dc:creator>
  <cp:lastModifiedBy>Adamczyk, Elzbieta</cp:lastModifiedBy>
  <cp:revision>46</cp:revision>
  <dcterms:created xsi:type="dcterms:W3CDTF">2023-01-23T07:46:41Z</dcterms:created>
  <dcterms:modified xsi:type="dcterms:W3CDTF">2023-02-21T09:19:40Z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0x010100195F4D2FCCD5B84883EE47A5CE877CBA</vt:lpwstr>
  </property>
  <property fmtid="{D5CDD505-2E9C-101B-9397-08002B2CF9AE}" pid="3" name="MediaServiceImageTags">
    <vt:lpwstr/>
  </property>
</Properties>
</file>